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0.xml" ContentType="application/vnd.openxmlformats-officedocument.presentationml.slideLayout+xml"/>
  <Override PartName="/ppt/slideLayouts/slideLayout3.xml" ContentType="application/vnd.openxmlformats-officedocument.presentationml.slideLayout+xml"/>
  <Override PartName="/ppt/slideLayouts/slideLayout31.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2.xml" ContentType="application/vnd.openxmlformats-officedocument.presentationml.slideLayout+xml"/>
  <Override PartName="/ppt/slideLayouts/slideLayout10.xml" ContentType="application/vnd.openxmlformats-officedocument.presentationml.slideLayout+xml"/>
  <Override PartName="/ppt/slideLayouts/slideLayout6.xml" ContentType="application/vnd.openxmlformats-officedocument.presentationml.slideLayout+xml"/>
  <Override PartName="/ppt/slideLayouts/slideLayout11.xml" ContentType="application/vnd.openxmlformats-officedocument.presentationml.slideLayout+xml"/>
  <Override PartName="/ppt/slideLayouts/slideLayout33.xml" ContentType="application/vnd.openxmlformats-officedocument.presentationml.slideLayout+xml"/>
  <Override PartName="/ppt/slideLayouts/slideLayout7.xml" ContentType="application/vnd.openxmlformats-officedocument.presentationml.slideLayout+xml"/>
  <Override PartName="/ppt/slideLayouts/slideLayout12.xml" ContentType="application/vnd.openxmlformats-officedocument.presentationml.slideLayout+xml"/>
  <Override PartName="/ppt/slideLayouts/slideLayout34.xml" ContentType="application/vnd.openxmlformats-officedocument.presentationml.slideLayout+xml"/>
  <Override PartName="/ppt/slideLayouts/slideLayout8.xml" ContentType="application/vnd.openxmlformats-officedocument.presentationml.slideLayout+xml"/>
  <Override PartName="/ppt/slideLayouts/slideLayout13.xml" ContentType="application/vnd.openxmlformats-officedocument.presentationml.slideLayout+xml"/>
  <Override PartName="/ppt/slideLayouts/slideLayout35.xml" ContentType="application/vnd.openxmlformats-officedocument.presentationml.slideLayout+xml"/>
  <Override PartName="/ppt/slideLayouts/slideLayout9.xml" ContentType="application/vnd.openxmlformats-officedocument.presentationml.slideLayout+xml"/>
  <Override PartName="/ppt/slideLayouts/slideLayout14.xml" ContentType="application/vnd.openxmlformats-officedocument.presentationml.slideLayout+xml"/>
  <Override PartName="/ppt/slideLayouts/slideLayout36.xml" ContentType="application/vnd.openxmlformats-officedocument.presentationml.slideLayout+xml"/>
  <Override PartName="/ppt/slideLayouts/slideLayout15.xml" ContentType="application/vnd.openxmlformats-officedocument.presentationml.slideLayout+xml"/>
  <Override PartName="/ppt/slideLayouts/slideLayout37.xml" ContentType="application/vnd.openxmlformats-officedocument.presentationml.slideLayout+xml"/>
  <Override PartName="/ppt/slideLayouts/slideLayout16.xml" ContentType="application/vnd.openxmlformats-officedocument.presentationml.slideLayout+xml"/>
  <Override PartName="/ppt/slideLayouts/slideLayout38.xml" ContentType="application/vnd.openxmlformats-officedocument.presentationml.slideLayout+xml"/>
  <Override PartName="/ppt/slideLayouts/slideLayout17.xml" ContentType="application/vnd.openxmlformats-officedocument.presentationml.slideLayout+xml"/>
  <Override PartName="/ppt/slideLayouts/slideLayout3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42.xml" ContentType="application/vnd.openxmlformats-officedocument.presentationml.slideLayout+xml"/>
  <Override PartName="/ppt/slideLayouts/slideLayout21.xml" ContentType="application/vnd.openxmlformats-officedocument.presentationml.slideLayout+xml"/>
  <Override PartName="/ppt/slideLayouts/slideLayout43.xml" ContentType="application/vnd.openxmlformats-officedocument.presentationml.slideLayout+xml"/>
  <Override PartName="/ppt/slideLayouts/slideLayout22.xml" ContentType="application/vnd.openxmlformats-officedocument.presentationml.slideLayout+xml"/>
  <Override PartName="/ppt/slideLayouts/slideLayout44.xml" ContentType="application/vnd.openxmlformats-officedocument.presentationml.slideLayout+xml"/>
  <Override PartName="/ppt/slideLayouts/slideLayout23.xml" ContentType="application/vnd.openxmlformats-officedocument.presentationml.slideLayout+xml"/>
  <Override PartName="/ppt/slideLayouts/slideLayout45.xml" ContentType="application/vnd.openxmlformats-officedocument.presentationml.slideLayout+xml"/>
  <Override PartName="/ppt/slideLayouts/slideLayout24.xml" ContentType="application/vnd.openxmlformats-officedocument.presentationml.slideLayout+xml"/>
  <Override PartName="/ppt/slideLayouts/slideLayout46.xml" ContentType="application/vnd.openxmlformats-officedocument.presentationml.slideLayout+xml"/>
  <Override PartName="/ppt/slideLayouts/slideLayout25.xml" ContentType="application/vnd.openxmlformats-officedocument.presentationml.slideLayout+xml"/>
  <Override PartName="/ppt/slideLayouts/slideLayout47.xml" ContentType="application/vnd.openxmlformats-officedocument.presentationml.slideLayout+xml"/>
  <Override PartName="/ppt/slideLayouts/slideLayout26.xml" ContentType="application/vnd.openxmlformats-officedocument.presentationml.slideLayout+xml"/>
  <Override PartName="/ppt/slideLayouts/slideLayout48.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0.xml.rels" ContentType="application/vnd.openxmlformats-package.relationships+xml"/>
  <Override PartName="/ppt/slideLayouts/_rels/slideLayout3.xml.rels" ContentType="application/vnd.openxmlformats-package.relationships+xml"/>
  <Override PartName="/ppt/slideLayouts/_rels/slideLayout31.xml.rels" ContentType="application/vnd.openxmlformats-package.relationships+xml"/>
  <Override PartName="/ppt/slideLayouts/_rels/slideLayout4.xml.rels" ContentType="application/vnd.openxmlformats-package.relationships+xml"/>
  <Override PartName="/ppt/slideLayouts/_rels/slideLayout10.xml.rels" ContentType="application/vnd.openxmlformats-package.relationships+xml"/>
  <Override PartName="/ppt/slideLayouts/_rels/slideLayout5.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34.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35.xml.rels" ContentType="application/vnd.openxmlformats-package.relationships+xml"/>
  <Override PartName="/ppt/slideLayouts/_rels/slideLayout13.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14.xml.rels" ContentType="application/vnd.openxmlformats-package.relationships+xml"/>
  <Override PartName="/ppt/slideLayouts/_rels/slideLayout9.xml.rels" ContentType="application/vnd.openxmlformats-package.relationships+xml"/>
  <Override PartName="/ppt/slideLayouts/_rels/slideLayout37.xml.rels" ContentType="application/vnd.openxmlformats-package.relationships+xml"/>
  <Override PartName="/ppt/slideLayouts/_rels/slideLayout15.xml.rels" ContentType="application/vnd.openxmlformats-package.relationships+xml"/>
  <Override PartName="/ppt/slideLayouts/_rels/slideLayout38.xml.rels" ContentType="application/vnd.openxmlformats-package.relationships+xml"/>
  <Override PartName="/ppt/slideLayouts/_rels/slideLayout16.xml.rels" ContentType="application/vnd.openxmlformats-package.relationships+xml"/>
  <Override PartName="/ppt/slideLayouts/_rels/slideLayout39.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42.xml.rels" ContentType="application/vnd.openxmlformats-package.relationships+xml"/>
  <Override PartName="/ppt/slideLayouts/_rels/slideLayout20.xml.rels" ContentType="application/vnd.openxmlformats-package.relationships+xml"/>
  <Override PartName="/ppt/slideLayouts/_rels/slideLayout43.xml.rels" ContentType="application/vnd.openxmlformats-package.relationships+xml"/>
  <Override PartName="/ppt/slideLayouts/_rels/slideLayout21.xml.rels" ContentType="application/vnd.openxmlformats-package.relationships+xml"/>
  <Override PartName="/ppt/slideLayouts/_rels/slideLayout44.xml.rels" ContentType="application/vnd.openxmlformats-package.relationships+xml"/>
  <Override PartName="/ppt/slideLayouts/_rels/slideLayout22.xml.rels" ContentType="application/vnd.openxmlformats-package.relationships+xml"/>
  <Override PartName="/ppt/slideLayouts/_rels/slideLayout45.xml.rels" ContentType="application/vnd.openxmlformats-package.relationships+xml"/>
  <Override PartName="/ppt/slideLayouts/_rels/slideLayout23.xml.rels" ContentType="application/vnd.openxmlformats-package.relationships+xml"/>
  <Override PartName="/ppt/slideLayouts/_rels/slideLayout46.xml.rels" ContentType="application/vnd.openxmlformats-package.relationships+xml"/>
  <Override PartName="/ppt/slideLayouts/_rels/slideLayout24.xml.rels" ContentType="application/vnd.openxmlformats-package.relationships+xml"/>
  <Override PartName="/ppt/slideLayouts/_rels/slideLayout47.xml.rels" ContentType="application/vnd.openxmlformats-package.relationships+xml"/>
  <Override PartName="/ppt/slideLayouts/_rels/slideLayout25.xml.rels" ContentType="application/vnd.openxmlformats-package.relationships+xml"/>
  <Override PartName="/ppt/slideLayouts/_rels/slideLayout48.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_rels/presentation.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presProps.xml" ContentType="application/vnd.openxmlformats-officedocument.presentationml.pres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media/image1.png" ContentType="image/png"/>
  <Override PartName="/ppt/media/image2.png" ContentType="image/png"/>
  <Override PartName="/ppt/media/image3.png" ContentType="image/png"/>
  <Override PartName="/ppt/media/image4.jpeg" ContentType="image/jpeg"/>
  <Override PartName="/ppt/media/image5.jpeg" ContentType="image/jpeg"/>
  <Override PartName="/ppt/media/image11.png" ContentType="image/png"/>
  <Override PartName="/ppt/media/image6.png" ContentType="image/png"/>
  <Override PartName="/ppt/media/image7.png" ContentType="image/png"/>
  <Override PartName="/ppt/media/image12.png" ContentType="image/png"/>
  <Override PartName="/ppt/media/image8.png" ContentType="image/png"/>
  <Override PartName="/ppt/media/image13.png" ContentType="image/png"/>
  <Override PartName="/ppt/media/image9.png" ContentType="image/png"/>
  <Override PartName="/ppt/media/image14.png" ContentType="image/png"/>
  <Override PartName="/ppt/media/image10.png" ContentType="image/png"/>
  <Override PartName="/_rels/.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2192000" cy="6858000"/>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jpe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AC1BDE27-9CDB-4D32-A08F-938B5DD2B546}" type="slidenum">
              <a:t>&lt;#&gt;</a:t>
            </a:fld>
          </a:p>
        </p:txBody>
      </p:sp>
      <p:sp>
        <p:nvSpPr>
          <p:cNvPr id="4" name="PlaceHolder 3"/>
          <p:cNvSpPr>
            <a:spLocks noGrp="1"/>
          </p:cNvSpPr>
          <p:nvPr>
            <p:ph type="dt" idx="1"/>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27" name="PlaceHolder 2"/>
          <p:cNvSpPr>
            <a:spLocks noGrp="1"/>
          </p:cNvSpPr>
          <p:nvPr>
            <p:ph/>
          </p:nvPr>
        </p:nvSpPr>
        <p:spPr>
          <a:xfrm>
            <a:off x="609480" y="160020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28" name="PlaceHolder 3"/>
          <p:cNvSpPr>
            <a:spLocks noGrp="1"/>
          </p:cNvSpPr>
          <p:nvPr>
            <p:ph/>
          </p:nvPr>
        </p:nvSpPr>
        <p:spPr>
          <a:xfrm>
            <a:off x="609480" y="396432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BD7E3634-DB25-40D8-A6EA-1289BC1973E6}" type="slidenum">
              <a:t>&lt;#&gt;</a:t>
            </a:fld>
          </a:p>
        </p:txBody>
      </p:sp>
      <p:sp>
        <p:nvSpPr>
          <p:cNvPr id="7" name="PlaceHolder 6"/>
          <p:cNvSpPr>
            <a:spLocks noGrp="1"/>
          </p:cNvSpPr>
          <p:nvPr>
            <p:ph type="dt" idx="1"/>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30"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31"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32" name="PlaceHolder 4"/>
          <p:cNvSpPr>
            <a:spLocks noGrp="1"/>
          </p:cNvSpPr>
          <p:nvPr>
            <p:ph/>
          </p:nvPr>
        </p:nvSpPr>
        <p:spPr>
          <a:xfrm>
            <a:off x="60948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33" name="PlaceHolder 5"/>
          <p:cNvSpPr>
            <a:spLocks noGrp="1"/>
          </p:cNvSpPr>
          <p:nvPr>
            <p:ph/>
          </p:nvPr>
        </p:nvSpPr>
        <p:spPr>
          <a:xfrm>
            <a:off x="623196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1BE32815-CE31-49BE-B0B9-9341D1D69356}" type="slidenum">
              <a:t>&lt;#&gt;</a:t>
            </a:fld>
          </a:p>
        </p:txBody>
      </p:sp>
      <p:sp>
        <p:nvSpPr>
          <p:cNvPr id="9" name="PlaceHolder 8"/>
          <p:cNvSpPr>
            <a:spLocks noGrp="1"/>
          </p:cNvSpPr>
          <p:nvPr>
            <p:ph type="dt" idx="1"/>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35" name="PlaceHolder 2"/>
          <p:cNvSpPr>
            <a:spLocks noGrp="1"/>
          </p:cNvSpPr>
          <p:nvPr>
            <p:ph/>
          </p:nvPr>
        </p:nvSpPr>
        <p:spPr>
          <a:xfrm>
            <a:off x="60948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36" name="PlaceHolder 3"/>
          <p:cNvSpPr>
            <a:spLocks noGrp="1"/>
          </p:cNvSpPr>
          <p:nvPr>
            <p:ph/>
          </p:nvPr>
        </p:nvSpPr>
        <p:spPr>
          <a:xfrm>
            <a:off x="431964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37" name="PlaceHolder 4"/>
          <p:cNvSpPr>
            <a:spLocks noGrp="1"/>
          </p:cNvSpPr>
          <p:nvPr>
            <p:ph/>
          </p:nvPr>
        </p:nvSpPr>
        <p:spPr>
          <a:xfrm>
            <a:off x="802980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38" name="PlaceHolder 5"/>
          <p:cNvSpPr>
            <a:spLocks noGrp="1"/>
          </p:cNvSpPr>
          <p:nvPr>
            <p:ph/>
          </p:nvPr>
        </p:nvSpPr>
        <p:spPr>
          <a:xfrm>
            <a:off x="60948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39" name="PlaceHolder 6"/>
          <p:cNvSpPr>
            <a:spLocks noGrp="1"/>
          </p:cNvSpPr>
          <p:nvPr>
            <p:ph/>
          </p:nvPr>
        </p:nvSpPr>
        <p:spPr>
          <a:xfrm>
            <a:off x="431964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40" name="PlaceHolder 7"/>
          <p:cNvSpPr>
            <a:spLocks noGrp="1"/>
          </p:cNvSpPr>
          <p:nvPr>
            <p:ph/>
          </p:nvPr>
        </p:nvSpPr>
        <p:spPr>
          <a:xfrm>
            <a:off x="802980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797A8071-C584-4BCA-8BA7-358D0A49D0A1}" type="slidenum">
              <a:t>&lt;#&gt;</a:t>
            </a:fld>
          </a:p>
        </p:txBody>
      </p:sp>
      <p:sp>
        <p:nvSpPr>
          <p:cNvPr id="11" name="PlaceHolder 10"/>
          <p:cNvSpPr>
            <a:spLocks noGrp="1"/>
          </p:cNvSpPr>
          <p:nvPr>
            <p:ph type="dt" idx="1"/>
          </p:nvPr>
        </p:nvSpPr>
        <p:spPr/>
        <p:txBody>
          <a:bodyPr/>
          <a:p>
            <a:r>
              <a:rPr lang="en-US"/>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64CDBD60-B926-45B6-83A2-2581CC19794C}" type="slidenum">
              <a:t>&lt;#&gt;</a:t>
            </a:fld>
          </a:p>
        </p:txBody>
      </p:sp>
      <p:sp>
        <p:nvSpPr>
          <p:cNvPr id="4" name="PlaceHolder 3"/>
          <p:cNvSpPr>
            <a:spLocks noGrp="1"/>
          </p:cNvSpPr>
          <p:nvPr>
            <p:ph type="dt" idx="4"/>
          </p:nvPr>
        </p:nvSpPr>
        <p:spPr/>
        <p:txBody>
          <a:bodyPr/>
          <a:p>
            <a:r>
              <a:rPr lang="en-US"/>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47" name="PlaceHolder 2"/>
          <p:cNvSpPr>
            <a:spLocks noGrp="1"/>
          </p:cNvSpPr>
          <p:nvPr>
            <p:ph type="subTitle"/>
          </p:nvPr>
        </p:nvSpPr>
        <p:spPr>
          <a:xfrm>
            <a:off x="609480" y="1600200"/>
            <a:ext cx="10972440" cy="45255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645A5AD1-D7AE-4B48-AB63-829F3E57A143}" type="slidenum">
              <a:t>&lt;#&gt;</a:t>
            </a:fld>
          </a:p>
        </p:txBody>
      </p:sp>
      <p:sp>
        <p:nvSpPr>
          <p:cNvPr id="6" name="PlaceHolder 5"/>
          <p:cNvSpPr>
            <a:spLocks noGrp="1"/>
          </p:cNvSpPr>
          <p:nvPr>
            <p:ph type="dt" idx="4"/>
          </p:nvPr>
        </p:nvSpPr>
        <p:spPr/>
        <p:txBody>
          <a:bodyPr/>
          <a:p>
            <a:r>
              <a:rPr lang="en-US"/>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49" name="PlaceHolder 2"/>
          <p:cNvSpPr>
            <a:spLocks noGrp="1"/>
          </p:cNvSpPr>
          <p:nvPr>
            <p:ph/>
          </p:nvPr>
        </p:nvSpPr>
        <p:spPr>
          <a:xfrm>
            <a:off x="609480" y="1600200"/>
            <a:ext cx="1097244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25469C60-0A04-4CB1-ACED-00F8282733ED}" type="slidenum">
              <a:t>&lt;#&gt;</a:t>
            </a:fld>
          </a:p>
        </p:txBody>
      </p:sp>
      <p:sp>
        <p:nvSpPr>
          <p:cNvPr id="6" name="PlaceHolder 5"/>
          <p:cNvSpPr>
            <a:spLocks noGrp="1"/>
          </p:cNvSpPr>
          <p:nvPr>
            <p:ph type="dt" idx="4"/>
          </p:nvPr>
        </p:nvSpPr>
        <p:spPr/>
        <p:txBody>
          <a:bodyPr/>
          <a:p>
            <a:r>
              <a:rPr lang="en-US"/>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51" name="PlaceHolder 2"/>
          <p:cNvSpPr>
            <a:spLocks noGrp="1"/>
          </p:cNvSpPr>
          <p:nvPr>
            <p:ph/>
          </p:nvPr>
        </p:nvSpPr>
        <p:spPr>
          <a:xfrm>
            <a:off x="60948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52" name="PlaceHolder 3"/>
          <p:cNvSpPr>
            <a:spLocks noGrp="1"/>
          </p:cNvSpPr>
          <p:nvPr>
            <p:ph/>
          </p:nvPr>
        </p:nvSpPr>
        <p:spPr>
          <a:xfrm>
            <a:off x="623196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19288BB3-D686-41F2-B67B-55EEDAD87662}" type="slidenum">
              <a:t>&lt;#&gt;</a:t>
            </a:fld>
          </a:p>
        </p:txBody>
      </p:sp>
      <p:sp>
        <p:nvSpPr>
          <p:cNvPr id="7" name="PlaceHolder 6"/>
          <p:cNvSpPr>
            <a:spLocks noGrp="1"/>
          </p:cNvSpPr>
          <p:nvPr>
            <p:ph type="dt" idx="4"/>
          </p:nvPr>
        </p:nvSpPr>
        <p:spPr/>
        <p:txBody>
          <a:bodyPr/>
          <a:p>
            <a:r>
              <a:rPr lang="en-US"/>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C022AEF1-1FCF-4BC5-B091-8345943A0473}" type="slidenum">
              <a:t>&lt;#&gt;</a:t>
            </a:fld>
          </a:p>
        </p:txBody>
      </p:sp>
      <p:sp>
        <p:nvSpPr>
          <p:cNvPr id="5" name="PlaceHolder 4"/>
          <p:cNvSpPr>
            <a:spLocks noGrp="1"/>
          </p:cNvSpPr>
          <p:nvPr>
            <p:ph type="dt" idx="4"/>
          </p:nvPr>
        </p:nvSpPr>
        <p:spPr/>
        <p:txBody>
          <a:bodyPr/>
          <a:p>
            <a:r>
              <a:rPr lang="en-US"/>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4680"/>
            <a:ext cx="10972440" cy="529776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24343626-FFB8-4B9D-B7CA-9B5877F767FD}" type="slidenum">
              <a:t>&lt;#&gt;</a:t>
            </a:fld>
          </a:p>
        </p:txBody>
      </p:sp>
      <p:sp>
        <p:nvSpPr>
          <p:cNvPr id="5" name="PlaceHolder 4"/>
          <p:cNvSpPr>
            <a:spLocks noGrp="1"/>
          </p:cNvSpPr>
          <p:nvPr>
            <p:ph type="dt" idx="4"/>
          </p:nvPr>
        </p:nvSpPr>
        <p:spPr/>
        <p:txBody>
          <a:bodyPr/>
          <a:p>
            <a:r>
              <a:rPr lang="en-US"/>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56"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57" name="PlaceHolder 3"/>
          <p:cNvSpPr>
            <a:spLocks noGrp="1"/>
          </p:cNvSpPr>
          <p:nvPr>
            <p:ph/>
          </p:nvPr>
        </p:nvSpPr>
        <p:spPr>
          <a:xfrm>
            <a:off x="623196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58" name="PlaceHolder 4"/>
          <p:cNvSpPr>
            <a:spLocks noGrp="1"/>
          </p:cNvSpPr>
          <p:nvPr>
            <p:ph/>
          </p:nvPr>
        </p:nvSpPr>
        <p:spPr>
          <a:xfrm>
            <a:off x="60948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7F3332C7-E044-478C-975E-8A87F0ACBD8B}" type="slidenum">
              <a:t>&lt;#&gt;</a:t>
            </a:fld>
          </a:p>
        </p:txBody>
      </p:sp>
      <p:sp>
        <p:nvSpPr>
          <p:cNvPr id="8" name="PlaceHolder 7"/>
          <p:cNvSpPr>
            <a:spLocks noGrp="1"/>
          </p:cNvSpPr>
          <p:nvPr>
            <p:ph type="dt" idx="4"/>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6" name="PlaceHolder 2"/>
          <p:cNvSpPr>
            <a:spLocks noGrp="1"/>
          </p:cNvSpPr>
          <p:nvPr>
            <p:ph type="subTitle"/>
          </p:nvPr>
        </p:nvSpPr>
        <p:spPr>
          <a:xfrm>
            <a:off x="609480" y="1600200"/>
            <a:ext cx="10972440" cy="45255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AEDD1FF4-56E9-493B-BC0E-075DDF50EE72}"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60" name="PlaceHolder 2"/>
          <p:cNvSpPr>
            <a:spLocks noGrp="1"/>
          </p:cNvSpPr>
          <p:nvPr>
            <p:ph/>
          </p:nvPr>
        </p:nvSpPr>
        <p:spPr>
          <a:xfrm>
            <a:off x="60948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1"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2" name="PlaceHolder 4"/>
          <p:cNvSpPr>
            <a:spLocks noGrp="1"/>
          </p:cNvSpPr>
          <p:nvPr>
            <p:ph/>
          </p:nvPr>
        </p:nvSpPr>
        <p:spPr>
          <a:xfrm>
            <a:off x="623196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D3A5A6FB-31EB-4DB4-9AFA-4D4370B71673}" type="slidenum">
              <a:t>&lt;#&gt;</a:t>
            </a:fld>
          </a:p>
        </p:txBody>
      </p:sp>
      <p:sp>
        <p:nvSpPr>
          <p:cNvPr id="8" name="PlaceHolder 7"/>
          <p:cNvSpPr>
            <a:spLocks noGrp="1"/>
          </p:cNvSpPr>
          <p:nvPr>
            <p:ph type="dt" idx="4"/>
          </p:nvPr>
        </p:nvSpPr>
        <p:spPr/>
        <p:txBody>
          <a:bodyPr/>
          <a:p>
            <a:r>
              <a:rPr lang="en-US"/>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64"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5"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6" name="PlaceHolder 4"/>
          <p:cNvSpPr>
            <a:spLocks noGrp="1"/>
          </p:cNvSpPr>
          <p:nvPr>
            <p:ph/>
          </p:nvPr>
        </p:nvSpPr>
        <p:spPr>
          <a:xfrm>
            <a:off x="609480" y="396432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4E942779-8BB3-46C3-AE31-039DF042945B}" type="slidenum">
              <a:t>&lt;#&gt;</a:t>
            </a:fld>
          </a:p>
        </p:txBody>
      </p:sp>
      <p:sp>
        <p:nvSpPr>
          <p:cNvPr id="8" name="PlaceHolder 7"/>
          <p:cNvSpPr>
            <a:spLocks noGrp="1"/>
          </p:cNvSpPr>
          <p:nvPr>
            <p:ph type="dt" idx="4"/>
          </p:nvPr>
        </p:nvSpPr>
        <p:spPr/>
        <p:txBody>
          <a:bodyPr/>
          <a:p>
            <a:r>
              <a:rPr lang="en-US"/>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68" name="PlaceHolder 2"/>
          <p:cNvSpPr>
            <a:spLocks noGrp="1"/>
          </p:cNvSpPr>
          <p:nvPr>
            <p:ph/>
          </p:nvPr>
        </p:nvSpPr>
        <p:spPr>
          <a:xfrm>
            <a:off x="609480" y="160020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9" name="PlaceHolder 3"/>
          <p:cNvSpPr>
            <a:spLocks noGrp="1"/>
          </p:cNvSpPr>
          <p:nvPr>
            <p:ph/>
          </p:nvPr>
        </p:nvSpPr>
        <p:spPr>
          <a:xfrm>
            <a:off x="609480" y="396432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B35D2C89-16C9-463D-9C69-858278631F64}" type="slidenum">
              <a:t>&lt;#&gt;</a:t>
            </a:fld>
          </a:p>
        </p:txBody>
      </p:sp>
      <p:sp>
        <p:nvSpPr>
          <p:cNvPr id="7" name="PlaceHolder 6"/>
          <p:cNvSpPr>
            <a:spLocks noGrp="1"/>
          </p:cNvSpPr>
          <p:nvPr>
            <p:ph type="dt" idx="4"/>
          </p:nvPr>
        </p:nvSpPr>
        <p:spPr/>
        <p:txBody>
          <a:bodyPr/>
          <a:p>
            <a:r>
              <a:rPr lang="en-US"/>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71"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72"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73" name="PlaceHolder 4"/>
          <p:cNvSpPr>
            <a:spLocks noGrp="1"/>
          </p:cNvSpPr>
          <p:nvPr>
            <p:ph/>
          </p:nvPr>
        </p:nvSpPr>
        <p:spPr>
          <a:xfrm>
            <a:off x="60948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74" name="PlaceHolder 5"/>
          <p:cNvSpPr>
            <a:spLocks noGrp="1"/>
          </p:cNvSpPr>
          <p:nvPr>
            <p:ph/>
          </p:nvPr>
        </p:nvSpPr>
        <p:spPr>
          <a:xfrm>
            <a:off x="623196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754B5D8A-9887-42A2-BDDD-58E075CEB2FD}" type="slidenum">
              <a:t>&lt;#&gt;</a:t>
            </a:fld>
          </a:p>
        </p:txBody>
      </p:sp>
      <p:sp>
        <p:nvSpPr>
          <p:cNvPr id="9" name="PlaceHolder 8"/>
          <p:cNvSpPr>
            <a:spLocks noGrp="1"/>
          </p:cNvSpPr>
          <p:nvPr>
            <p:ph type="dt" idx="4"/>
          </p:nvPr>
        </p:nvSpPr>
        <p:spPr/>
        <p:txBody>
          <a:bodyPr/>
          <a:p>
            <a:r>
              <a:rPr lang="en-US"/>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76" name="PlaceHolder 2"/>
          <p:cNvSpPr>
            <a:spLocks noGrp="1"/>
          </p:cNvSpPr>
          <p:nvPr>
            <p:ph/>
          </p:nvPr>
        </p:nvSpPr>
        <p:spPr>
          <a:xfrm>
            <a:off x="60948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77" name="PlaceHolder 3"/>
          <p:cNvSpPr>
            <a:spLocks noGrp="1"/>
          </p:cNvSpPr>
          <p:nvPr>
            <p:ph/>
          </p:nvPr>
        </p:nvSpPr>
        <p:spPr>
          <a:xfrm>
            <a:off x="431964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78" name="PlaceHolder 4"/>
          <p:cNvSpPr>
            <a:spLocks noGrp="1"/>
          </p:cNvSpPr>
          <p:nvPr>
            <p:ph/>
          </p:nvPr>
        </p:nvSpPr>
        <p:spPr>
          <a:xfrm>
            <a:off x="802980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79" name="PlaceHolder 5"/>
          <p:cNvSpPr>
            <a:spLocks noGrp="1"/>
          </p:cNvSpPr>
          <p:nvPr>
            <p:ph/>
          </p:nvPr>
        </p:nvSpPr>
        <p:spPr>
          <a:xfrm>
            <a:off x="60948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80" name="PlaceHolder 6"/>
          <p:cNvSpPr>
            <a:spLocks noGrp="1"/>
          </p:cNvSpPr>
          <p:nvPr>
            <p:ph/>
          </p:nvPr>
        </p:nvSpPr>
        <p:spPr>
          <a:xfrm>
            <a:off x="431964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81" name="PlaceHolder 7"/>
          <p:cNvSpPr>
            <a:spLocks noGrp="1"/>
          </p:cNvSpPr>
          <p:nvPr>
            <p:ph/>
          </p:nvPr>
        </p:nvSpPr>
        <p:spPr>
          <a:xfrm>
            <a:off x="802980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C2CA8AC8-07F2-40B1-9648-5A863DE1E04E}" type="slidenum">
              <a:t>&lt;#&gt;</a:t>
            </a:fld>
          </a:p>
        </p:txBody>
      </p:sp>
      <p:sp>
        <p:nvSpPr>
          <p:cNvPr id="11" name="PlaceHolder 10"/>
          <p:cNvSpPr>
            <a:spLocks noGrp="1"/>
          </p:cNvSpPr>
          <p:nvPr>
            <p:ph type="dt" idx="4"/>
          </p:nvPr>
        </p:nvSpPr>
        <p:spPr/>
        <p:txBody>
          <a:bodyPr/>
          <a:p>
            <a:r>
              <a:rPr lang="en-US"/>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F52C48AA-2614-4068-AD1D-26265338EAC6}" type="slidenum">
              <a:t>&lt;#&gt;</a:t>
            </a:fld>
          </a:p>
        </p:txBody>
      </p:sp>
      <p:sp>
        <p:nvSpPr>
          <p:cNvPr id="4" name="PlaceHolder 3"/>
          <p:cNvSpPr>
            <a:spLocks noGrp="1"/>
          </p:cNvSpPr>
          <p:nvPr>
            <p:ph type="dt" idx="7"/>
          </p:nvPr>
        </p:nvSpPr>
        <p:spPr/>
        <p:txBody>
          <a:bodyPr/>
          <a:p>
            <a:r>
              <a:rPr lang="en-US"/>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88" name="PlaceHolder 2"/>
          <p:cNvSpPr>
            <a:spLocks noGrp="1"/>
          </p:cNvSpPr>
          <p:nvPr>
            <p:ph type="subTitle"/>
          </p:nvPr>
        </p:nvSpPr>
        <p:spPr>
          <a:xfrm>
            <a:off x="609480" y="1600200"/>
            <a:ext cx="10972440" cy="45255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41F5E83B-D70D-4F6C-8A3B-E8F6CAC276DE}" type="slidenum">
              <a:t>&lt;#&gt;</a:t>
            </a:fld>
          </a:p>
        </p:txBody>
      </p:sp>
      <p:sp>
        <p:nvSpPr>
          <p:cNvPr id="6" name="PlaceHolder 5"/>
          <p:cNvSpPr>
            <a:spLocks noGrp="1"/>
          </p:cNvSpPr>
          <p:nvPr>
            <p:ph type="dt" idx="7"/>
          </p:nvPr>
        </p:nvSpPr>
        <p:spPr/>
        <p:txBody>
          <a:bodyPr/>
          <a:p>
            <a:r>
              <a:rPr lang="en-US"/>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90" name="PlaceHolder 2"/>
          <p:cNvSpPr>
            <a:spLocks noGrp="1"/>
          </p:cNvSpPr>
          <p:nvPr>
            <p:ph/>
          </p:nvPr>
        </p:nvSpPr>
        <p:spPr>
          <a:xfrm>
            <a:off x="609480" y="1600200"/>
            <a:ext cx="1097244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DB396C58-4217-4D1B-81E4-AD6E8C931985}" type="slidenum">
              <a:t>&lt;#&gt;</a:t>
            </a:fld>
          </a:p>
        </p:txBody>
      </p:sp>
      <p:sp>
        <p:nvSpPr>
          <p:cNvPr id="6" name="PlaceHolder 5"/>
          <p:cNvSpPr>
            <a:spLocks noGrp="1"/>
          </p:cNvSpPr>
          <p:nvPr>
            <p:ph type="dt" idx="7"/>
          </p:nvPr>
        </p:nvSpPr>
        <p:spPr/>
        <p:txBody>
          <a:bodyPr/>
          <a:p>
            <a:r>
              <a:rPr lang="en-US"/>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92" name="PlaceHolder 2"/>
          <p:cNvSpPr>
            <a:spLocks noGrp="1"/>
          </p:cNvSpPr>
          <p:nvPr>
            <p:ph/>
          </p:nvPr>
        </p:nvSpPr>
        <p:spPr>
          <a:xfrm>
            <a:off x="60948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93" name="PlaceHolder 3"/>
          <p:cNvSpPr>
            <a:spLocks noGrp="1"/>
          </p:cNvSpPr>
          <p:nvPr>
            <p:ph/>
          </p:nvPr>
        </p:nvSpPr>
        <p:spPr>
          <a:xfrm>
            <a:off x="623196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B93CBC35-CB9D-4B4A-836B-E860DEF1C568}" type="slidenum">
              <a:t>&lt;#&gt;</a:t>
            </a:fld>
          </a:p>
        </p:txBody>
      </p:sp>
      <p:sp>
        <p:nvSpPr>
          <p:cNvPr id="7" name="PlaceHolder 6"/>
          <p:cNvSpPr>
            <a:spLocks noGrp="1"/>
          </p:cNvSpPr>
          <p:nvPr>
            <p:ph type="dt" idx="7"/>
          </p:nvPr>
        </p:nvSpPr>
        <p:spPr/>
        <p:txBody>
          <a:bodyPr/>
          <a:p>
            <a:r>
              <a:rPr lang="en-US"/>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5E5BC933-AC34-4BB0-8D9F-750820EA5B2D}" type="slidenum">
              <a:t>&lt;#&gt;</a:t>
            </a:fld>
          </a:p>
        </p:txBody>
      </p:sp>
      <p:sp>
        <p:nvSpPr>
          <p:cNvPr id="5" name="PlaceHolder 4"/>
          <p:cNvSpPr>
            <a:spLocks noGrp="1"/>
          </p:cNvSpPr>
          <p:nvPr>
            <p:ph type="dt" idx="7"/>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8" name="PlaceHolder 2"/>
          <p:cNvSpPr>
            <a:spLocks noGrp="1"/>
          </p:cNvSpPr>
          <p:nvPr>
            <p:ph/>
          </p:nvPr>
        </p:nvSpPr>
        <p:spPr>
          <a:xfrm>
            <a:off x="609480" y="1600200"/>
            <a:ext cx="1097244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5C958A9D-6F57-4416-9426-A52386710053}" type="slidenum">
              <a:t>&lt;#&gt;</a:t>
            </a:fld>
          </a:p>
        </p:txBody>
      </p:sp>
      <p:sp>
        <p:nvSpPr>
          <p:cNvPr id="6" name="PlaceHolder 5"/>
          <p:cNvSpPr>
            <a:spLocks noGrp="1"/>
          </p:cNvSpPr>
          <p:nvPr>
            <p:ph type="dt" idx="1"/>
          </p:nvPr>
        </p:nvSpPr>
        <p:spPr/>
        <p:txBody>
          <a:bodyPr/>
          <a:p>
            <a:r>
              <a:rPr lang="en-US"/>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609480" y="274680"/>
            <a:ext cx="10972440" cy="529776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4D53189B-0EC1-4076-B689-D33900AC4179}" type="slidenum">
              <a:t>&lt;#&gt;</a:t>
            </a:fld>
          </a:p>
        </p:txBody>
      </p:sp>
      <p:sp>
        <p:nvSpPr>
          <p:cNvPr id="5" name="PlaceHolder 4"/>
          <p:cNvSpPr>
            <a:spLocks noGrp="1"/>
          </p:cNvSpPr>
          <p:nvPr>
            <p:ph type="dt" idx="7"/>
          </p:nvPr>
        </p:nvSpPr>
        <p:spPr/>
        <p:txBody>
          <a:bodyPr/>
          <a:p>
            <a:r>
              <a:rPr lang="en-US"/>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97"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98" name="PlaceHolder 3"/>
          <p:cNvSpPr>
            <a:spLocks noGrp="1"/>
          </p:cNvSpPr>
          <p:nvPr>
            <p:ph/>
          </p:nvPr>
        </p:nvSpPr>
        <p:spPr>
          <a:xfrm>
            <a:off x="623196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99" name="PlaceHolder 4"/>
          <p:cNvSpPr>
            <a:spLocks noGrp="1"/>
          </p:cNvSpPr>
          <p:nvPr>
            <p:ph/>
          </p:nvPr>
        </p:nvSpPr>
        <p:spPr>
          <a:xfrm>
            <a:off x="60948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19478920-25F5-4B14-BA59-65E2EF8932A0}" type="slidenum">
              <a:t>&lt;#&gt;</a:t>
            </a:fld>
          </a:p>
        </p:txBody>
      </p:sp>
      <p:sp>
        <p:nvSpPr>
          <p:cNvPr id="8" name="PlaceHolder 7"/>
          <p:cNvSpPr>
            <a:spLocks noGrp="1"/>
          </p:cNvSpPr>
          <p:nvPr>
            <p:ph type="dt" idx="7"/>
          </p:nvPr>
        </p:nvSpPr>
        <p:spPr/>
        <p:txBody>
          <a:bodyPr/>
          <a:p>
            <a:r>
              <a:rPr lang="en-US"/>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01" name="PlaceHolder 2"/>
          <p:cNvSpPr>
            <a:spLocks noGrp="1"/>
          </p:cNvSpPr>
          <p:nvPr>
            <p:ph/>
          </p:nvPr>
        </p:nvSpPr>
        <p:spPr>
          <a:xfrm>
            <a:off x="60948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02"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03" name="PlaceHolder 4"/>
          <p:cNvSpPr>
            <a:spLocks noGrp="1"/>
          </p:cNvSpPr>
          <p:nvPr>
            <p:ph/>
          </p:nvPr>
        </p:nvSpPr>
        <p:spPr>
          <a:xfrm>
            <a:off x="623196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4783C865-7FD5-4959-B6C0-0615CA8636AD}" type="slidenum">
              <a:t>&lt;#&gt;</a:t>
            </a:fld>
          </a:p>
        </p:txBody>
      </p:sp>
      <p:sp>
        <p:nvSpPr>
          <p:cNvPr id="8" name="PlaceHolder 7"/>
          <p:cNvSpPr>
            <a:spLocks noGrp="1"/>
          </p:cNvSpPr>
          <p:nvPr>
            <p:ph type="dt" idx="7"/>
          </p:nvPr>
        </p:nvSpPr>
        <p:spPr/>
        <p:txBody>
          <a:bodyPr/>
          <a:p>
            <a:r>
              <a:rPr lang="en-US"/>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05"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06"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07" name="PlaceHolder 4"/>
          <p:cNvSpPr>
            <a:spLocks noGrp="1"/>
          </p:cNvSpPr>
          <p:nvPr>
            <p:ph/>
          </p:nvPr>
        </p:nvSpPr>
        <p:spPr>
          <a:xfrm>
            <a:off x="609480" y="396432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D8926D8F-9823-4C9E-AEDC-2F081B8027DF}" type="slidenum">
              <a:t>&lt;#&gt;</a:t>
            </a:fld>
          </a:p>
        </p:txBody>
      </p:sp>
      <p:sp>
        <p:nvSpPr>
          <p:cNvPr id="8" name="PlaceHolder 7"/>
          <p:cNvSpPr>
            <a:spLocks noGrp="1"/>
          </p:cNvSpPr>
          <p:nvPr>
            <p:ph type="dt" idx="7"/>
          </p:nvPr>
        </p:nvSpPr>
        <p:spPr/>
        <p:txBody>
          <a:bodyPr/>
          <a:p>
            <a:r>
              <a:rPr lang="en-US"/>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09" name="PlaceHolder 2"/>
          <p:cNvSpPr>
            <a:spLocks noGrp="1"/>
          </p:cNvSpPr>
          <p:nvPr>
            <p:ph/>
          </p:nvPr>
        </p:nvSpPr>
        <p:spPr>
          <a:xfrm>
            <a:off x="609480" y="160020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10" name="PlaceHolder 3"/>
          <p:cNvSpPr>
            <a:spLocks noGrp="1"/>
          </p:cNvSpPr>
          <p:nvPr>
            <p:ph/>
          </p:nvPr>
        </p:nvSpPr>
        <p:spPr>
          <a:xfrm>
            <a:off x="609480" y="396432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D36EADAF-320B-4703-AC05-015A4F3B6FC6}" type="slidenum">
              <a:t>&lt;#&gt;</a:t>
            </a:fld>
          </a:p>
        </p:txBody>
      </p:sp>
      <p:sp>
        <p:nvSpPr>
          <p:cNvPr id="7" name="PlaceHolder 6"/>
          <p:cNvSpPr>
            <a:spLocks noGrp="1"/>
          </p:cNvSpPr>
          <p:nvPr>
            <p:ph type="dt" idx="7"/>
          </p:nvPr>
        </p:nvSpPr>
        <p:spPr/>
        <p:txBody>
          <a:bodyPr/>
          <a:p>
            <a:r>
              <a:rPr lang="en-US"/>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12"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13"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14" name="PlaceHolder 4"/>
          <p:cNvSpPr>
            <a:spLocks noGrp="1"/>
          </p:cNvSpPr>
          <p:nvPr>
            <p:ph/>
          </p:nvPr>
        </p:nvSpPr>
        <p:spPr>
          <a:xfrm>
            <a:off x="60948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15" name="PlaceHolder 5"/>
          <p:cNvSpPr>
            <a:spLocks noGrp="1"/>
          </p:cNvSpPr>
          <p:nvPr>
            <p:ph/>
          </p:nvPr>
        </p:nvSpPr>
        <p:spPr>
          <a:xfrm>
            <a:off x="623196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7" name="PlaceHolder 6"/>
          <p:cNvSpPr>
            <a:spLocks noGrp="1"/>
          </p:cNvSpPr>
          <p:nvPr>
            <p:ph type="ftr" idx="8"/>
          </p:nvPr>
        </p:nvSpPr>
        <p:spPr/>
        <p:txBody>
          <a:bodyPr/>
          <a:p>
            <a:r>
              <a:t>Footer</a:t>
            </a:r>
          </a:p>
        </p:txBody>
      </p:sp>
      <p:sp>
        <p:nvSpPr>
          <p:cNvPr id="8" name="PlaceHolder 7"/>
          <p:cNvSpPr>
            <a:spLocks noGrp="1"/>
          </p:cNvSpPr>
          <p:nvPr>
            <p:ph type="sldNum" idx="9"/>
          </p:nvPr>
        </p:nvSpPr>
        <p:spPr/>
        <p:txBody>
          <a:bodyPr/>
          <a:p>
            <a:fld id="{37422E08-C9A2-49C9-978D-376603B451CD}" type="slidenum">
              <a:t>&lt;#&gt;</a:t>
            </a:fld>
          </a:p>
        </p:txBody>
      </p:sp>
      <p:sp>
        <p:nvSpPr>
          <p:cNvPr id="9" name="PlaceHolder 8"/>
          <p:cNvSpPr>
            <a:spLocks noGrp="1"/>
          </p:cNvSpPr>
          <p:nvPr>
            <p:ph type="dt" idx="7"/>
          </p:nvPr>
        </p:nvSpPr>
        <p:spPr/>
        <p:txBody>
          <a:bodyPr/>
          <a:p>
            <a:r>
              <a:rPr lang="en-US"/>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17" name="PlaceHolder 2"/>
          <p:cNvSpPr>
            <a:spLocks noGrp="1"/>
          </p:cNvSpPr>
          <p:nvPr>
            <p:ph/>
          </p:nvPr>
        </p:nvSpPr>
        <p:spPr>
          <a:xfrm>
            <a:off x="60948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18" name="PlaceHolder 3"/>
          <p:cNvSpPr>
            <a:spLocks noGrp="1"/>
          </p:cNvSpPr>
          <p:nvPr>
            <p:ph/>
          </p:nvPr>
        </p:nvSpPr>
        <p:spPr>
          <a:xfrm>
            <a:off x="431964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19" name="PlaceHolder 4"/>
          <p:cNvSpPr>
            <a:spLocks noGrp="1"/>
          </p:cNvSpPr>
          <p:nvPr>
            <p:ph/>
          </p:nvPr>
        </p:nvSpPr>
        <p:spPr>
          <a:xfrm>
            <a:off x="802980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20" name="PlaceHolder 5"/>
          <p:cNvSpPr>
            <a:spLocks noGrp="1"/>
          </p:cNvSpPr>
          <p:nvPr>
            <p:ph/>
          </p:nvPr>
        </p:nvSpPr>
        <p:spPr>
          <a:xfrm>
            <a:off x="60948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21" name="PlaceHolder 6"/>
          <p:cNvSpPr>
            <a:spLocks noGrp="1"/>
          </p:cNvSpPr>
          <p:nvPr>
            <p:ph/>
          </p:nvPr>
        </p:nvSpPr>
        <p:spPr>
          <a:xfrm>
            <a:off x="431964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22" name="PlaceHolder 7"/>
          <p:cNvSpPr>
            <a:spLocks noGrp="1"/>
          </p:cNvSpPr>
          <p:nvPr>
            <p:ph/>
          </p:nvPr>
        </p:nvSpPr>
        <p:spPr>
          <a:xfrm>
            <a:off x="802980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9" name="PlaceHolder 8"/>
          <p:cNvSpPr>
            <a:spLocks noGrp="1"/>
          </p:cNvSpPr>
          <p:nvPr>
            <p:ph type="ftr" idx="8"/>
          </p:nvPr>
        </p:nvSpPr>
        <p:spPr/>
        <p:txBody>
          <a:bodyPr/>
          <a:p>
            <a:r>
              <a:t>Footer</a:t>
            </a:r>
          </a:p>
        </p:txBody>
      </p:sp>
      <p:sp>
        <p:nvSpPr>
          <p:cNvPr id="10" name="PlaceHolder 9"/>
          <p:cNvSpPr>
            <a:spLocks noGrp="1"/>
          </p:cNvSpPr>
          <p:nvPr>
            <p:ph type="sldNum" idx="9"/>
          </p:nvPr>
        </p:nvSpPr>
        <p:spPr/>
        <p:txBody>
          <a:bodyPr/>
          <a:p>
            <a:fld id="{D6F8D2EC-3A90-4059-A2B3-A83EAEC957BC}" type="slidenum">
              <a:t>&lt;#&gt;</a:t>
            </a:fld>
          </a:p>
        </p:txBody>
      </p:sp>
      <p:sp>
        <p:nvSpPr>
          <p:cNvPr id="11" name="PlaceHolder 10"/>
          <p:cNvSpPr>
            <a:spLocks noGrp="1"/>
          </p:cNvSpPr>
          <p:nvPr>
            <p:ph type="dt" idx="7"/>
          </p:nvPr>
        </p:nvSpPr>
        <p:spPr/>
        <p:txBody>
          <a:bodyPr/>
          <a:p>
            <a:r>
              <a:rPr lang="en-US"/>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1"/>
          </p:nvPr>
        </p:nvSpPr>
        <p:spPr/>
        <p:txBody>
          <a:bodyPr/>
          <a:p>
            <a:r>
              <a:t>Footer</a:t>
            </a:r>
          </a:p>
        </p:txBody>
      </p:sp>
      <p:sp>
        <p:nvSpPr>
          <p:cNvPr id="3" name="PlaceHolder 2"/>
          <p:cNvSpPr>
            <a:spLocks noGrp="1"/>
          </p:cNvSpPr>
          <p:nvPr>
            <p:ph type="sldNum" idx="12"/>
          </p:nvPr>
        </p:nvSpPr>
        <p:spPr/>
        <p:txBody>
          <a:bodyPr/>
          <a:p>
            <a:fld id="{A6B78193-82C3-4643-A14F-2E80FFAC104C}" type="slidenum">
              <a:t>&lt;#&gt;</a:t>
            </a:fld>
          </a:p>
        </p:txBody>
      </p:sp>
      <p:sp>
        <p:nvSpPr>
          <p:cNvPr id="4" name="PlaceHolder 3"/>
          <p:cNvSpPr>
            <a:spLocks noGrp="1"/>
          </p:cNvSpPr>
          <p:nvPr>
            <p:ph type="dt" idx="10"/>
          </p:nvPr>
        </p:nvSpPr>
        <p:spPr/>
        <p:txBody>
          <a:bodyPr/>
          <a:p>
            <a:r>
              <a:rPr lang="en-US"/>
              <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30" name="PlaceHolder 2"/>
          <p:cNvSpPr>
            <a:spLocks noGrp="1"/>
          </p:cNvSpPr>
          <p:nvPr>
            <p:ph type="subTitle"/>
          </p:nvPr>
        </p:nvSpPr>
        <p:spPr>
          <a:xfrm>
            <a:off x="609480" y="1600200"/>
            <a:ext cx="10972440" cy="4525560"/>
          </a:xfrm>
          <a:prstGeom prst="rect">
            <a:avLst/>
          </a:prstGeom>
          <a:noFill/>
          <a:ln w="0">
            <a:noFill/>
          </a:ln>
        </p:spPr>
        <p:txBody>
          <a:bodyPr lIns="0" rIns="0" tIns="0" bIns="0" anchor="ctr">
            <a:noAutofit/>
          </a:bodyPr>
          <a:p>
            <a:pPr indent="0" algn="ctr">
              <a:buNone/>
            </a:pPr>
            <a:endParaRPr b="0" lang="en-US" sz="3200" spc="-1" strike="noStrike">
              <a:solidFill>
                <a:srgbClr val="000000"/>
              </a:solidFill>
              <a:latin typeface="Arial"/>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37DDAECA-03CD-418A-A8FB-F47713F9DB16}" type="slidenum">
              <a:t>&lt;#&gt;</a:t>
            </a:fld>
          </a:p>
        </p:txBody>
      </p:sp>
      <p:sp>
        <p:nvSpPr>
          <p:cNvPr id="6" name="PlaceHolder 5"/>
          <p:cNvSpPr>
            <a:spLocks noGrp="1"/>
          </p:cNvSpPr>
          <p:nvPr>
            <p:ph type="dt" idx="10"/>
          </p:nvPr>
        </p:nvSpPr>
        <p:spPr/>
        <p:txBody>
          <a:bodyPr/>
          <a:p>
            <a:r>
              <a:rPr lang="en-US"/>
              <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32" name="PlaceHolder 2"/>
          <p:cNvSpPr>
            <a:spLocks noGrp="1"/>
          </p:cNvSpPr>
          <p:nvPr>
            <p:ph/>
          </p:nvPr>
        </p:nvSpPr>
        <p:spPr>
          <a:xfrm>
            <a:off x="609480" y="1600200"/>
            <a:ext cx="1097244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4" name="PlaceHolder 3"/>
          <p:cNvSpPr>
            <a:spLocks noGrp="1"/>
          </p:cNvSpPr>
          <p:nvPr>
            <p:ph type="ftr" idx="11"/>
          </p:nvPr>
        </p:nvSpPr>
        <p:spPr/>
        <p:txBody>
          <a:bodyPr/>
          <a:p>
            <a:r>
              <a:t>Footer</a:t>
            </a:r>
          </a:p>
        </p:txBody>
      </p:sp>
      <p:sp>
        <p:nvSpPr>
          <p:cNvPr id="5" name="PlaceHolder 4"/>
          <p:cNvSpPr>
            <a:spLocks noGrp="1"/>
          </p:cNvSpPr>
          <p:nvPr>
            <p:ph type="sldNum" idx="12"/>
          </p:nvPr>
        </p:nvSpPr>
        <p:spPr/>
        <p:txBody>
          <a:bodyPr/>
          <a:p>
            <a:fld id="{B51A0193-A04D-4B27-B8A2-C70B51E39C0A}" type="slidenum">
              <a:t>&lt;#&gt;</a:t>
            </a:fld>
          </a:p>
        </p:txBody>
      </p:sp>
      <p:sp>
        <p:nvSpPr>
          <p:cNvPr id="6" name="PlaceHolder 5"/>
          <p:cNvSpPr>
            <a:spLocks noGrp="1"/>
          </p:cNvSpPr>
          <p:nvPr>
            <p:ph type="dt" idx="10"/>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0" name="PlaceHolder 2"/>
          <p:cNvSpPr>
            <a:spLocks noGrp="1"/>
          </p:cNvSpPr>
          <p:nvPr>
            <p:ph/>
          </p:nvPr>
        </p:nvSpPr>
        <p:spPr>
          <a:xfrm>
            <a:off x="60948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1" name="PlaceHolder 3"/>
          <p:cNvSpPr>
            <a:spLocks noGrp="1"/>
          </p:cNvSpPr>
          <p:nvPr>
            <p:ph/>
          </p:nvPr>
        </p:nvSpPr>
        <p:spPr>
          <a:xfrm>
            <a:off x="623196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DD41C59F-D079-42C7-825A-A573D1B94870}" type="slidenum">
              <a:t>&lt;#&gt;</a:t>
            </a:fld>
          </a:p>
        </p:txBody>
      </p:sp>
      <p:sp>
        <p:nvSpPr>
          <p:cNvPr id="7" name="PlaceHolder 6"/>
          <p:cNvSpPr>
            <a:spLocks noGrp="1"/>
          </p:cNvSpPr>
          <p:nvPr>
            <p:ph type="dt" idx="1"/>
          </p:nvPr>
        </p:nvSpPr>
        <p:spPr/>
        <p:txBody>
          <a:bodyPr/>
          <a:p>
            <a:r>
              <a:rPr lang="en-US"/>
              <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34" name="PlaceHolder 2"/>
          <p:cNvSpPr>
            <a:spLocks noGrp="1"/>
          </p:cNvSpPr>
          <p:nvPr>
            <p:ph/>
          </p:nvPr>
        </p:nvSpPr>
        <p:spPr>
          <a:xfrm>
            <a:off x="60948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35" name="PlaceHolder 3"/>
          <p:cNvSpPr>
            <a:spLocks noGrp="1"/>
          </p:cNvSpPr>
          <p:nvPr>
            <p:ph/>
          </p:nvPr>
        </p:nvSpPr>
        <p:spPr>
          <a:xfrm>
            <a:off x="623196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5" name="PlaceHolder 4"/>
          <p:cNvSpPr>
            <a:spLocks noGrp="1"/>
          </p:cNvSpPr>
          <p:nvPr>
            <p:ph type="ftr" idx="11"/>
          </p:nvPr>
        </p:nvSpPr>
        <p:spPr/>
        <p:txBody>
          <a:bodyPr/>
          <a:p>
            <a:r>
              <a:t>Footer</a:t>
            </a:r>
          </a:p>
        </p:txBody>
      </p:sp>
      <p:sp>
        <p:nvSpPr>
          <p:cNvPr id="6" name="PlaceHolder 5"/>
          <p:cNvSpPr>
            <a:spLocks noGrp="1"/>
          </p:cNvSpPr>
          <p:nvPr>
            <p:ph type="sldNum" idx="12"/>
          </p:nvPr>
        </p:nvSpPr>
        <p:spPr/>
        <p:txBody>
          <a:bodyPr/>
          <a:p>
            <a:fld id="{A883FA96-B789-4884-992C-89AFDC6F545D}" type="slidenum">
              <a:t>&lt;#&gt;</a:t>
            </a:fld>
          </a:p>
        </p:txBody>
      </p:sp>
      <p:sp>
        <p:nvSpPr>
          <p:cNvPr id="7" name="PlaceHolder 6"/>
          <p:cNvSpPr>
            <a:spLocks noGrp="1"/>
          </p:cNvSpPr>
          <p:nvPr>
            <p:ph type="dt" idx="10"/>
          </p:nvPr>
        </p:nvSpPr>
        <p:spPr/>
        <p:txBody>
          <a:bodyPr/>
          <a:p>
            <a:r>
              <a:rPr lang="en-US"/>
              <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6"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3" name="PlaceHolder 2"/>
          <p:cNvSpPr>
            <a:spLocks noGrp="1"/>
          </p:cNvSpPr>
          <p:nvPr>
            <p:ph type="ftr" idx="11"/>
          </p:nvPr>
        </p:nvSpPr>
        <p:spPr/>
        <p:txBody>
          <a:bodyPr/>
          <a:p>
            <a:r>
              <a:t>Footer</a:t>
            </a:r>
          </a:p>
        </p:txBody>
      </p:sp>
      <p:sp>
        <p:nvSpPr>
          <p:cNvPr id="4" name="PlaceHolder 3"/>
          <p:cNvSpPr>
            <a:spLocks noGrp="1"/>
          </p:cNvSpPr>
          <p:nvPr>
            <p:ph type="sldNum" idx="12"/>
          </p:nvPr>
        </p:nvSpPr>
        <p:spPr/>
        <p:txBody>
          <a:bodyPr/>
          <a:p>
            <a:fld id="{451897AA-FBAC-4A45-82ED-F45CB0BFE14B}" type="slidenum">
              <a:t>&lt;#&gt;</a:t>
            </a:fld>
          </a:p>
        </p:txBody>
      </p:sp>
      <p:sp>
        <p:nvSpPr>
          <p:cNvPr id="5" name="PlaceHolder 4"/>
          <p:cNvSpPr>
            <a:spLocks noGrp="1"/>
          </p:cNvSpPr>
          <p:nvPr>
            <p:ph type="dt" idx="10"/>
          </p:nvPr>
        </p:nvSpPr>
        <p:spPr/>
        <p:txBody>
          <a:bodyPr/>
          <a:p>
            <a:r>
              <a:rPr lang="en-US"/>
              <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7" name="PlaceHolder 1"/>
          <p:cNvSpPr>
            <a:spLocks noGrp="1"/>
          </p:cNvSpPr>
          <p:nvPr>
            <p:ph type="subTitle"/>
          </p:nvPr>
        </p:nvSpPr>
        <p:spPr>
          <a:xfrm>
            <a:off x="609480" y="274680"/>
            <a:ext cx="10972440" cy="529776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ftr" idx="11"/>
          </p:nvPr>
        </p:nvSpPr>
        <p:spPr/>
        <p:txBody>
          <a:bodyPr/>
          <a:p>
            <a:r>
              <a:t>Footer</a:t>
            </a:r>
          </a:p>
        </p:txBody>
      </p:sp>
      <p:sp>
        <p:nvSpPr>
          <p:cNvPr id="4" name="PlaceHolder 3"/>
          <p:cNvSpPr>
            <a:spLocks noGrp="1"/>
          </p:cNvSpPr>
          <p:nvPr>
            <p:ph type="sldNum" idx="12"/>
          </p:nvPr>
        </p:nvSpPr>
        <p:spPr/>
        <p:txBody>
          <a:bodyPr/>
          <a:p>
            <a:fld id="{EFD87523-B6DA-4A4C-8DCB-190F9FFF0128}" type="slidenum">
              <a:t>&lt;#&gt;</a:t>
            </a:fld>
          </a:p>
        </p:txBody>
      </p:sp>
      <p:sp>
        <p:nvSpPr>
          <p:cNvPr id="5" name="PlaceHolder 4"/>
          <p:cNvSpPr>
            <a:spLocks noGrp="1"/>
          </p:cNvSpPr>
          <p:nvPr>
            <p:ph type="dt" idx="10"/>
          </p:nvPr>
        </p:nvSpPr>
        <p:spPr/>
        <p:txBody>
          <a:bodyPr/>
          <a:p>
            <a:r>
              <a:rPr lang="en-US"/>
              <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39"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40" name="PlaceHolder 3"/>
          <p:cNvSpPr>
            <a:spLocks noGrp="1"/>
          </p:cNvSpPr>
          <p:nvPr>
            <p:ph/>
          </p:nvPr>
        </p:nvSpPr>
        <p:spPr>
          <a:xfrm>
            <a:off x="623196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41" name="PlaceHolder 4"/>
          <p:cNvSpPr>
            <a:spLocks noGrp="1"/>
          </p:cNvSpPr>
          <p:nvPr>
            <p:ph/>
          </p:nvPr>
        </p:nvSpPr>
        <p:spPr>
          <a:xfrm>
            <a:off x="60948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CC6FBA8C-06A5-4C22-8DAD-739065AACDAF}" type="slidenum">
              <a:t>&lt;#&gt;</a:t>
            </a:fld>
          </a:p>
        </p:txBody>
      </p:sp>
      <p:sp>
        <p:nvSpPr>
          <p:cNvPr id="8" name="PlaceHolder 7"/>
          <p:cNvSpPr>
            <a:spLocks noGrp="1"/>
          </p:cNvSpPr>
          <p:nvPr>
            <p:ph type="dt" idx="10"/>
          </p:nvPr>
        </p:nvSpPr>
        <p:spPr/>
        <p:txBody>
          <a:bodyPr/>
          <a:p>
            <a:r>
              <a:rPr lang="en-US"/>
              <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43" name="PlaceHolder 2"/>
          <p:cNvSpPr>
            <a:spLocks noGrp="1"/>
          </p:cNvSpPr>
          <p:nvPr>
            <p:ph/>
          </p:nvPr>
        </p:nvSpPr>
        <p:spPr>
          <a:xfrm>
            <a:off x="60948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44"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45" name="PlaceHolder 4"/>
          <p:cNvSpPr>
            <a:spLocks noGrp="1"/>
          </p:cNvSpPr>
          <p:nvPr>
            <p:ph/>
          </p:nvPr>
        </p:nvSpPr>
        <p:spPr>
          <a:xfrm>
            <a:off x="623196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E4C31D45-8753-4F45-AA65-DEDEB926BDD9}" type="slidenum">
              <a:t>&lt;#&gt;</a:t>
            </a:fld>
          </a:p>
        </p:txBody>
      </p:sp>
      <p:sp>
        <p:nvSpPr>
          <p:cNvPr id="8" name="PlaceHolder 7"/>
          <p:cNvSpPr>
            <a:spLocks noGrp="1"/>
          </p:cNvSpPr>
          <p:nvPr>
            <p:ph type="dt" idx="10"/>
          </p:nvPr>
        </p:nvSpPr>
        <p:spPr/>
        <p:txBody>
          <a:bodyPr/>
          <a:p>
            <a:r>
              <a:rPr lang="en-US"/>
              <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47"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48"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49" name="PlaceHolder 4"/>
          <p:cNvSpPr>
            <a:spLocks noGrp="1"/>
          </p:cNvSpPr>
          <p:nvPr>
            <p:ph/>
          </p:nvPr>
        </p:nvSpPr>
        <p:spPr>
          <a:xfrm>
            <a:off x="609480" y="396432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11"/>
          </p:nvPr>
        </p:nvSpPr>
        <p:spPr/>
        <p:txBody>
          <a:bodyPr/>
          <a:p>
            <a:r>
              <a:t>Footer</a:t>
            </a:r>
          </a:p>
        </p:txBody>
      </p:sp>
      <p:sp>
        <p:nvSpPr>
          <p:cNvPr id="7" name="PlaceHolder 6"/>
          <p:cNvSpPr>
            <a:spLocks noGrp="1"/>
          </p:cNvSpPr>
          <p:nvPr>
            <p:ph type="sldNum" idx="12"/>
          </p:nvPr>
        </p:nvSpPr>
        <p:spPr/>
        <p:txBody>
          <a:bodyPr/>
          <a:p>
            <a:fld id="{5FD301E4-CD4A-4E9D-8B25-C4AED6A5C0F7}" type="slidenum">
              <a:t>&lt;#&gt;</a:t>
            </a:fld>
          </a:p>
        </p:txBody>
      </p:sp>
      <p:sp>
        <p:nvSpPr>
          <p:cNvPr id="8" name="PlaceHolder 7"/>
          <p:cNvSpPr>
            <a:spLocks noGrp="1"/>
          </p:cNvSpPr>
          <p:nvPr>
            <p:ph type="dt" idx="10"/>
          </p:nvPr>
        </p:nvSpPr>
        <p:spPr/>
        <p:txBody>
          <a:bodyPr/>
          <a:p>
            <a:r>
              <a:rPr lang="en-US"/>
              <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51" name="PlaceHolder 2"/>
          <p:cNvSpPr>
            <a:spLocks noGrp="1"/>
          </p:cNvSpPr>
          <p:nvPr>
            <p:ph/>
          </p:nvPr>
        </p:nvSpPr>
        <p:spPr>
          <a:xfrm>
            <a:off x="609480" y="160020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52" name="PlaceHolder 3"/>
          <p:cNvSpPr>
            <a:spLocks noGrp="1"/>
          </p:cNvSpPr>
          <p:nvPr>
            <p:ph/>
          </p:nvPr>
        </p:nvSpPr>
        <p:spPr>
          <a:xfrm>
            <a:off x="609480" y="396432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5" name="PlaceHolder 4"/>
          <p:cNvSpPr>
            <a:spLocks noGrp="1"/>
          </p:cNvSpPr>
          <p:nvPr>
            <p:ph type="ftr" idx="11"/>
          </p:nvPr>
        </p:nvSpPr>
        <p:spPr/>
        <p:txBody>
          <a:bodyPr/>
          <a:p>
            <a:r>
              <a:t>Footer</a:t>
            </a:r>
          </a:p>
        </p:txBody>
      </p:sp>
      <p:sp>
        <p:nvSpPr>
          <p:cNvPr id="6" name="PlaceHolder 5"/>
          <p:cNvSpPr>
            <a:spLocks noGrp="1"/>
          </p:cNvSpPr>
          <p:nvPr>
            <p:ph type="sldNum" idx="12"/>
          </p:nvPr>
        </p:nvSpPr>
        <p:spPr/>
        <p:txBody>
          <a:bodyPr/>
          <a:p>
            <a:fld id="{DD80983D-991F-44E2-A055-1EF69E938F3F}" type="slidenum">
              <a:t>&lt;#&gt;</a:t>
            </a:fld>
          </a:p>
        </p:txBody>
      </p:sp>
      <p:sp>
        <p:nvSpPr>
          <p:cNvPr id="7" name="PlaceHolder 6"/>
          <p:cNvSpPr>
            <a:spLocks noGrp="1"/>
          </p:cNvSpPr>
          <p:nvPr>
            <p:ph type="dt" idx="10"/>
          </p:nvPr>
        </p:nvSpPr>
        <p:spPr/>
        <p:txBody>
          <a:bodyPr/>
          <a:p>
            <a:r>
              <a:rPr lang="en-US"/>
              <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54"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55"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56" name="PlaceHolder 4"/>
          <p:cNvSpPr>
            <a:spLocks noGrp="1"/>
          </p:cNvSpPr>
          <p:nvPr>
            <p:ph/>
          </p:nvPr>
        </p:nvSpPr>
        <p:spPr>
          <a:xfrm>
            <a:off x="60948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57" name="PlaceHolder 5"/>
          <p:cNvSpPr>
            <a:spLocks noGrp="1"/>
          </p:cNvSpPr>
          <p:nvPr>
            <p:ph/>
          </p:nvPr>
        </p:nvSpPr>
        <p:spPr>
          <a:xfrm>
            <a:off x="623196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7" name="PlaceHolder 6"/>
          <p:cNvSpPr>
            <a:spLocks noGrp="1"/>
          </p:cNvSpPr>
          <p:nvPr>
            <p:ph type="ftr" idx="11"/>
          </p:nvPr>
        </p:nvSpPr>
        <p:spPr/>
        <p:txBody>
          <a:bodyPr/>
          <a:p>
            <a:r>
              <a:t>Footer</a:t>
            </a:r>
          </a:p>
        </p:txBody>
      </p:sp>
      <p:sp>
        <p:nvSpPr>
          <p:cNvPr id="8" name="PlaceHolder 7"/>
          <p:cNvSpPr>
            <a:spLocks noGrp="1"/>
          </p:cNvSpPr>
          <p:nvPr>
            <p:ph type="sldNum" idx="12"/>
          </p:nvPr>
        </p:nvSpPr>
        <p:spPr/>
        <p:txBody>
          <a:bodyPr/>
          <a:p>
            <a:fld id="{33A228FC-47E4-46A3-A041-D39913E9A4E8}" type="slidenum">
              <a:t>&lt;#&gt;</a:t>
            </a:fld>
          </a:p>
        </p:txBody>
      </p:sp>
      <p:sp>
        <p:nvSpPr>
          <p:cNvPr id="9" name="PlaceHolder 8"/>
          <p:cNvSpPr>
            <a:spLocks noGrp="1"/>
          </p:cNvSpPr>
          <p:nvPr>
            <p:ph type="dt" idx="10"/>
          </p:nvPr>
        </p:nvSpPr>
        <p:spPr/>
        <p:txBody>
          <a:bodyPr/>
          <a:p>
            <a:r>
              <a:rPr lang="en-US"/>
              <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59" name="PlaceHolder 2"/>
          <p:cNvSpPr>
            <a:spLocks noGrp="1"/>
          </p:cNvSpPr>
          <p:nvPr>
            <p:ph/>
          </p:nvPr>
        </p:nvSpPr>
        <p:spPr>
          <a:xfrm>
            <a:off x="60948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60" name="PlaceHolder 3"/>
          <p:cNvSpPr>
            <a:spLocks noGrp="1"/>
          </p:cNvSpPr>
          <p:nvPr>
            <p:ph/>
          </p:nvPr>
        </p:nvSpPr>
        <p:spPr>
          <a:xfrm>
            <a:off x="431964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61" name="PlaceHolder 4"/>
          <p:cNvSpPr>
            <a:spLocks noGrp="1"/>
          </p:cNvSpPr>
          <p:nvPr>
            <p:ph/>
          </p:nvPr>
        </p:nvSpPr>
        <p:spPr>
          <a:xfrm>
            <a:off x="8029800" y="160020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62" name="PlaceHolder 5"/>
          <p:cNvSpPr>
            <a:spLocks noGrp="1"/>
          </p:cNvSpPr>
          <p:nvPr>
            <p:ph/>
          </p:nvPr>
        </p:nvSpPr>
        <p:spPr>
          <a:xfrm>
            <a:off x="60948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63" name="PlaceHolder 6"/>
          <p:cNvSpPr>
            <a:spLocks noGrp="1"/>
          </p:cNvSpPr>
          <p:nvPr>
            <p:ph/>
          </p:nvPr>
        </p:nvSpPr>
        <p:spPr>
          <a:xfrm>
            <a:off x="431964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64" name="PlaceHolder 7"/>
          <p:cNvSpPr>
            <a:spLocks noGrp="1"/>
          </p:cNvSpPr>
          <p:nvPr>
            <p:ph/>
          </p:nvPr>
        </p:nvSpPr>
        <p:spPr>
          <a:xfrm>
            <a:off x="8029800" y="3964320"/>
            <a:ext cx="35330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9" name="PlaceHolder 8"/>
          <p:cNvSpPr>
            <a:spLocks noGrp="1"/>
          </p:cNvSpPr>
          <p:nvPr>
            <p:ph type="ftr" idx="11"/>
          </p:nvPr>
        </p:nvSpPr>
        <p:spPr/>
        <p:txBody>
          <a:bodyPr/>
          <a:p>
            <a:r>
              <a:t>Footer</a:t>
            </a:r>
          </a:p>
        </p:txBody>
      </p:sp>
      <p:sp>
        <p:nvSpPr>
          <p:cNvPr id="10" name="PlaceHolder 9"/>
          <p:cNvSpPr>
            <a:spLocks noGrp="1"/>
          </p:cNvSpPr>
          <p:nvPr>
            <p:ph type="sldNum" idx="12"/>
          </p:nvPr>
        </p:nvSpPr>
        <p:spPr/>
        <p:txBody>
          <a:bodyPr/>
          <a:p>
            <a:fld id="{6056D66A-1AFF-464E-8A0A-AFB0F353B26B}" type="slidenum">
              <a:t>&lt;#&gt;</a:t>
            </a:fld>
          </a:p>
        </p:txBody>
      </p:sp>
      <p:sp>
        <p:nvSpPr>
          <p:cNvPr id="11" name="PlaceHolder 10"/>
          <p:cNvSpPr>
            <a:spLocks noGrp="1"/>
          </p:cNvSpPr>
          <p:nvPr>
            <p:ph type="dt" idx="10"/>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78B5AE35-2975-4EC1-95C3-43DCE75E9D23}" type="slidenum">
              <a:t>&lt;#&gt;</a:t>
            </a:fld>
          </a:p>
        </p:txBody>
      </p:sp>
      <p:sp>
        <p:nvSpPr>
          <p:cNvPr id="5" name="PlaceHolder 4"/>
          <p:cNvSpPr>
            <a:spLocks noGrp="1"/>
          </p:cNvSpPr>
          <p:nvPr>
            <p:ph type="dt" idx="1"/>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4680"/>
            <a:ext cx="10972440" cy="5297760"/>
          </a:xfrm>
          <a:prstGeom prst="rect">
            <a:avLst/>
          </a:prstGeom>
          <a:noFill/>
          <a:ln w="0">
            <a:noFill/>
          </a:ln>
        </p:spPr>
        <p:txBody>
          <a:bodyPr lIns="0" rIns="0" tIns="0" bIns="0" anchor="ctr">
            <a:noAutofit/>
          </a:bodyPr>
          <a:p>
            <a:pPr algn="ctr"/>
            <a:endParaRPr b="0" lang="en-US" sz="3200" spc="-1" strike="noStrike">
              <a:solidFill>
                <a:srgbClr val="000000"/>
              </a:solidFill>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ECD53281-31D4-42CA-A84B-43114CA4F585}" type="slidenum">
              <a:t>&lt;#&gt;</a:t>
            </a:fld>
          </a:p>
        </p:txBody>
      </p:sp>
      <p:sp>
        <p:nvSpPr>
          <p:cNvPr id="5" name="PlaceHolder 4"/>
          <p:cNvSpPr>
            <a:spLocks noGrp="1"/>
          </p:cNvSpPr>
          <p:nvPr>
            <p:ph type="dt" idx="1"/>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5"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6" name="PlaceHolder 3"/>
          <p:cNvSpPr>
            <a:spLocks noGrp="1"/>
          </p:cNvSpPr>
          <p:nvPr>
            <p:ph/>
          </p:nvPr>
        </p:nvSpPr>
        <p:spPr>
          <a:xfrm>
            <a:off x="623196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17" name="PlaceHolder 4"/>
          <p:cNvSpPr>
            <a:spLocks noGrp="1"/>
          </p:cNvSpPr>
          <p:nvPr>
            <p:ph/>
          </p:nvPr>
        </p:nvSpPr>
        <p:spPr>
          <a:xfrm>
            <a:off x="60948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21686AD6-54E3-4924-8734-5B09B6D803F7}" type="slidenum">
              <a:t>&lt;#&gt;</a:t>
            </a:fld>
          </a:p>
        </p:txBody>
      </p:sp>
      <p:sp>
        <p:nvSpPr>
          <p:cNvPr id="8" name="PlaceHolder 7"/>
          <p:cNvSpPr>
            <a:spLocks noGrp="1"/>
          </p:cNvSpPr>
          <p:nvPr>
            <p:ph type="dt" idx="1"/>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19" name="PlaceHolder 2"/>
          <p:cNvSpPr>
            <a:spLocks noGrp="1"/>
          </p:cNvSpPr>
          <p:nvPr>
            <p:ph/>
          </p:nvPr>
        </p:nvSpPr>
        <p:spPr>
          <a:xfrm>
            <a:off x="609480" y="1600200"/>
            <a:ext cx="5354280" cy="4525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20"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21" name="PlaceHolder 4"/>
          <p:cNvSpPr>
            <a:spLocks noGrp="1"/>
          </p:cNvSpPr>
          <p:nvPr>
            <p:ph/>
          </p:nvPr>
        </p:nvSpPr>
        <p:spPr>
          <a:xfrm>
            <a:off x="6231960" y="396432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988C659F-56DA-4B10-B9E7-AB78F3001E01}" type="slidenum">
              <a:t>&lt;#&gt;</a:t>
            </a:fld>
          </a:p>
        </p:txBody>
      </p:sp>
      <p:sp>
        <p:nvSpPr>
          <p:cNvPr id="8" name="PlaceHolder 7"/>
          <p:cNvSpPr>
            <a:spLocks noGrp="1"/>
          </p:cNvSpPr>
          <p:nvPr>
            <p:ph type="dt" idx="1"/>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4680"/>
            <a:ext cx="10972440" cy="1142640"/>
          </a:xfrm>
          <a:prstGeom prst="rect">
            <a:avLst/>
          </a:prstGeom>
          <a:noFill/>
          <a:ln w="0">
            <a:noFill/>
          </a:ln>
        </p:spPr>
        <p:txBody>
          <a:bodyPr lIns="0" rIns="0" tIns="0" bIns="0" anchor="ctr">
            <a:noAutofit/>
          </a:bodyPr>
          <a:p>
            <a:pPr indent="0">
              <a:buNone/>
            </a:pPr>
            <a:endParaRPr b="0" lang="en-US" sz="1800" spc="-1" strike="noStrike">
              <a:solidFill>
                <a:schemeClr val="dk1"/>
              </a:solidFill>
              <a:latin typeface="Times New Roman"/>
            </a:endParaRPr>
          </a:p>
        </p:txBody>
      </p:sp>
      <p:sp>
        <p:nvSpPr>
          <p:cNvPr id="23" name="PlaceHolder 2"/>
          <p:cNvSpPr>
            <a:spLocks noGrp="1"/>
          </p:cNvSpPr>
          <p:nvPr>
            <p:ph/>
          </p:nvPr>
        </p:nvSpPr>
        <p:spPr>
          <a:xfrm>
            <a:off x="60948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24" name="PlaceHolder 3"/>
          <p:cNvSpPr>
            <a:spLocks noGrp="1"/>
          </p:cNvSpPr>
          <p:nvPr>
            <p:ph/>
          </p:nvPr>
        </p:nvSpPr>
        <p:spPr>
          <a:xfrm>
            <a:off x="6231960" y="1600200"/>
            <a:ext cx="535428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25" name="PlaceHolder 4"/>
          <p:cNvSpPr>
            <a:spLocks noGrp="1"/>
          </p:cNvSpPr>
          <p:nvPr>
            <p:ph/>
          </p:nvPr>
        </p:nvSpPr>
        <p:spPr>
          <a:xfrm>
            <a:off x="609480" y="3964320"/>
            <a:ext cx="10972440" cy="2158560"/>
          </a:xfrm>
          <a:prstGeom prst="rect">
            <a:avLst/>
          </a:prstGeom>
          <a:noFill/>
          <a:ln w="0">
            <a:noFill/>
          </a:ln>
        </p:spPr>
        <p:txBody>
          <a:bodyPr lIns="0" rIns="0" tIns="0" bIns="0" anchor="t">
            <a:normAutofit/>
          </a:bodyPr>
          <a:p>
            <a:pPr indent="0">
              <a:spcBef>
                <a:spcPts val="1417"/>
              </a:spcBef>
              <a:buNone/>
            </a:pPr>
            <a:endParaRPr b="0" lang="en-US" sz="3200" spc="-1" strike="noStrike">
              <a:solidFill>
                <a:schemeClr val="dk1"/>
              </a:solidFill>
              <a:latin typeface="Times New Roman"/>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4D267FC1-629C-4CA1-9DB0-A24EFC9BF7B0}" type="slidenum">
              <a:t>&lt;#&gt;</a:t>
            </a:fld>
          </a:p>
        </p:txBody>
      </p:sp>
      <p:sp>
        <p:nvSpPr>
          <p:cNvPr id="8" name="PlaceHolder 7"/>
          <p:cNvSpPr>
            <a:spLocks noGrp="1"/>
          </p:cNvSpPr>
          <p:nvPr>
            <p:ph type="dt" idx="1"/>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4680"/>
            <a:ext cx="10972440" cy="1142640"/>
          </a:xfrm>
          <a:prstGeom prst="rect">
            <a:avLst/>
          </a:prstGeom>
          <a:noFill/>
          <a:ln w="0">
            <a:noFill/>
          </a:ln>
        </p:spPr>
        <p:txBody>
          <a:bodyPr anchor="ctr">
            <a:noAutofit/>
          </a:bodyPr>
          <a:p>
            <a:pPr indent="0" algn="ctr" defTabSz="914400">
              <a:lnSpc>
                <a:spcPct val="100000"/>
              </a:lnSpc>
              <a:buNone/>
            </a:pPr>
            <a:r>
              <a:rPr b="0" lang="en-US" sz="4400" spc="-1" strike="noStrike">
                <a:solidFill>
                  <a:schemeClr val="dk1"/>
                </a:solidFill>
                <a:latin typeface="Times New Roman"/>
              </a:rPr>
              <a:t>Click to edit Master title style</a:t>
            </a:r>
            <a:endParaRPr b="0" lang="en-US" sz="4400" spc="-1" strike="noStrike">
              <a:solidFill>
                <a:schemeClr val="dk1"/>
              </a:solidFill>
              <a:latin typeface="Times New Roman"/>
            </a:endParaRPr>
          </a:p>
        </p:txBody>
      </p:sp>
      <p:sp>
        <p:nvSpPr>
          <p:cNvPr id="1" name="PlaceHolder 2"/>
          <p:cNvSpPr>
            <a:spLocks noGrp="1"/>
          </p:cNvSpPr>
          <p:nvPr>
            <p:ph type="body"/>
          </p:nvPr>
        </p:nvSpPr>
        <p:spPr>
          <a:xfrm>
            <a:off x="609480" y="1600200"/>
            <a:ext cx="10972440" cy="4525560"/>
          </a:xfrm>
          <a:prstGeom prst="rect">
            <a:avLst/>
          </a:prstGeom>
          <a:noFill/>
          <a:ln w="0">
            <a:noFill/>
          </a:ln>
        </p:spPr>
        <p:txBody>
          <a:bodyPr anchor="t">
            <a:noAutofit/>
          </a:bodyPr>
          <a:p>
            <a:pPr marL="343080" indent="-343080" defTabSz="914400">
              <a:lnSpc>
                <a:spcPct val="100000"/>
              </a:lnSpc>
              <a:spcBef>
                <a:spcPts val="641"/>
              </a:spcBef>
              <a:buClr>
                <a:srgbClr val="000000"/>
              </a:buClr>
              <a:buFont typeface="Arial"/>
              <a:buChar char="•"/>
            </a:pPr>
            <a:r>
              <a:rPr b="0" lang="en-US" sz="3200" spc="-1" strike="noStrike">
                <a:solidFill>
                  <a:schemeClr val="dk1"/>
                </a:solidFill>
                <a:latin typeface="Times New Roman"/>
              </a:rPr>
              <a:t>Click to edit Master text styles</a:t>
            </a:r>
            <a:endParaRPr b="0" lang="en-US" sz="3200" spc="-1" strike="noStrike">
              <a:solidFill>
                <a:schemeClr val="dk1"/>
              </a:solidFill>
              <a:latin typeface="Times New Roman"/>
            </a:endParaRPr>
          </a:p>
          <a:p>
            <a:pPr lvl="1" marL="743040" indent="-285840" defTabSz="914400">
              <a:lnSpc>
                <a:spcPct val="100000"/>
              </a:lnSpc>
              <a:spcBef>
                <a:spcPts val="561"/>
              </a:spcBef>
              <a:buClr>
                <a:srgbClr val="000000"/>
              </a:buClr>
              <a:buFont typeface="Arial"/>
              <a:buChar char="–"/>
            </a:pPr>
            <a:r>
              <a:rPr b="0" lang="en-US" sz="2800" spc="-1" strike="noStrike">
                <a:solidFill>
                  <a:schemeClr val="dk1"/>
                </a:solidFill>
                <a:latin typeface="Times New Roman"/>
              </a:rPr>
              <a:t>Second level</a:t>
            </a:r>
            <a:endParaRPr b="0" lang="en-US" sz="2800" spc="-1" strike="noStrike">
              <a:solidFill>
                <a:schemeClr val="dk1"/>
              </a:solidFill>
              <a:latin typeface="Times New Roman"/>
            </a:endParaRPr>
          </a:p>
          <a:p>
            <a:pPr lvl="2" marL="1143000" indent="-228600" defTabSz="914400">
              <a:lnSpc>
                <a:spcPct val="100000"/>
              </a:lnSpc>
              <a:spcBef>
                <a:spcPts val="479"/>
              </a:spcBef>
              <a:buClr>
                <a:srgbClr val="000000"/>
              </a:buClr>
              <a:buFont typeface="Arial"/>
              <a:buChar char="•"/>
            </a:pPr>
            <a:r>
              <a:rPr b="0" lang="en-US" sz="2400" spc="-1" strike="noStrike">
                <a:solidFill>
                  <a:schemeClr val="dk1"/>
                </a:solidFill>
                <a:latin typeface="Times New Roman"/>
              </a:rPr>
              <a:t>Third level</a:t>
            </a:r>
            <a:endParaRPr b="0" lang="en-US" sz="2400" spc="-1" strike="noStrike">
              <a:solidFill>
                <a:schemeClr val="dk1"/>
              </a:solidFill>
              <a:latin typeface="Times New Roman"/>
            </a:endParaRPr>
          </a:p>
          <a:p>
            <a:pPr lvl="3" marL="1600200" indent="-228600" defTabSz="914400">
              <a:lnSpc>
                <a:spcPct val="100000"/>
              </a:lnSpc>
              <a:spcBef>
                <a:spcPts val="400"/>
              </a:spcBef>
              <a:buClr>
                <a:srgbClr val="000000"/>
              </a:buClr>
              <a:buFont typeface="Arial"/>
              <a:buChar char="–"/>
            </a:pPr>
            <a:r>
              <a:rPr b="0" lang="en-US" sz="2000" spc="-1" strike="noStrike">
                <a:solidFill>
                  <a:schemeClr val="dk1"/>
                </a:solidFill>
                <a:latin typeface="Times New Roman"/>
              </a:rPr>
              <a:t>Fourth level</a:t>
            </a:r>
            <a:endParaRPr b="0" lang="en-US" sz="2000" spc="-1" strike="noStrike">
              <a:solidFill>
                <a:schemeClr val="dk1"/>
              </a:solidFill>
              <a:latin typeface="Times New Roman"/>
            </a:endParaRPr>
          </a:p>
          <a:p>
            <a:pPr lvl="4" marL="2057400" indent="-228600" defTabSz="914400">
              <a:lnSpc>
                <a:spcPct val="100000"/>
              </a:lnSpc>
              <a:spcBef>
                <a:spcPts val="400"/>
              </a:spcBef>
              <a:buClr>
                <a:srgbClr val="000000"/>
              </a:buClr>
              <a:buFont typeface="Arial"/>
              <a:buChar char="»"/>
            </a:pPr>
            <a:r>
              <a:rPr b="0" lang="en-US" sz="2000" spc="-1" strike="noStrike">
                <a:solidFill>
                  <a:schemeClr val="dk1"/>
                </a:solidFill>
                <a:latin typeface="Times New Roman"/>
              </a:rPr>
              <a:t>Fifth level</a:t>
            </a:r>
            <a:endParaRPr b="0" lang="en-US" sz="2000" spc="-1" strike="noStrike">
              <a:solidFill>
                <a:schemeClr val="dk1"/>
              </a:solidFill>
              <a:latin typeface="Times New Roman"/>
            </a:endParaRPr>
          </a:p>
        </p:txBody>
      </p:sp>
      <p:sp>
        <p:nvSpPr>
          <p:cNvPr id="2" name="PlaceHolder 3"/>
          <p:cNvSpPr>
            <a:spLocks noGrp="1"/>
          </p:cNvSpPr>
          <p:nvPr>
            <p:ph type="dt" idx="1"/>
          </p:nvPr>
        </p:nvSpPr>
        <p:spPr>
          <a:xfrm>
            <a:off x="609480" y="6356520"/>
            <a:ext cx="2844360" cy="364680"/>
          </a:xfrm>
          <a:prstGeom prst="rect">
            <a:avLst/>
          </a:prstGeom>
          <a:noFill/>
          <a:ln w="0">
            <a:noFill/>
          </a:ln>
        </p:spPr>
        <p:txBody>
          <a:bodyPr anchor="ctr">
            <a:noAutofit/>
          </a:bodyPr>
          <a:lstStyle>
            <a:lvl1pPr indent="0" defTabSz="914400">
              <a:lnSpc>
                <a:spcPct val="100000"/>
              </a:lnSpc>
              <a:buNone/>
              <a:defRPr b="0" lang="en-US" sz="1200" spc="-1" strike="noStrike">
                <a:solidFill>
                  <a:schemeClr val="dk1">
                    <a:tint val="75000"/>
                  </a:schemeClr>
                </a:solidFill>
                <a:latin typeface="Times New Roman"/>
              </a:defRPr>
            </a:lvl1pPr>
          </a:lstStyle>
          <a:p>
            <a:pPr indent="0" defTabSz="914400">
              <a:lnSpc>
                <a:spcPct val="100000"/>
              </a:lnSpc>
              <a:buNone/>
            </a:pPr>
            <a:r>
              <a:rPr b="0" lang="en-US" sz="1200" spc="-1" strike="noStrike">
                <a:solidFill>
                  <a:schemeClr val="dk1">
                    <a:tint val="75000"/>
                  </a:schemeClr>
                </a:solidFill>
                <a:latin typeface="Times New Roman"/>
              </a:rPr>
              <a:t> </a:t>
            </a:r>
            <a:endParaRPr b="0" lang="en-US" sz="1200" spc="-1" strike="noStrike">
              <a:solidFill>
                <a:srgbClr val="000000"/>
              </a:solidFill>
              <a:latin typeface="Times New Roman"/>
            </a:endParaRPr>
          </a:p>
        </p:txBody>
      </p:sp>
      <p:sp>
        <p:nvSpPr>
          <p:cNvPr id="3" name="PlaceHolder 4"/>
          <p:cNvSpPr>
            <a:spLocks noGrp="1"/>
          </p:cNvSpPr>
          <p:nvPr>
            <p:ph type="ftr" idx="2"/>
          </p:nvPr>
        </p:nvSpPr>
        <p:spPr>
          <a:xfrm>
            <a:off x="4165560" y="6356520"/>
            <a:ext cx="3860280" cy="364680"/>
          </a:xfrm>
          <a:prstGeom prst="rect">
            <a:avLst/>
          </a:prstGeom>
          <a:noFill/>
          <a:ln w="0">
            <a:noFill/>
          </a:ln>
        </p:spPr>
        <p:txBody>
          <a:bodyPr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 </a:t>
            </a:r>
            <a:endParaRPr b="0" lang="en-US" sz="1400" spc="-1" strike="noStrike">
              <a:solidFill>
                <a:srgbClr val="000000"/>
              </a:solidFill>
              <a:latin typeface="Times New Roman"/>
            </a:endParaRPr>
          </a:p>
        </p:txBody>
      </p:sp>
      <p:sp>
        <p:nvSpPr>
          <p:cNvPr id="4" name="PlaceHolder 5"/>
          <p:cNvSpPr>
            <a:spLocks noGrp="1"/>
          </p:cNvSpPr>
          <p:nvPr>
            <p:ph type="sldNum" idx="3"/>
          </p:nvPr>
        </p:nvSpPr>
        <p:spPr>
          <a:xfrm>
            <a:off x="8737560" y="6356520"/>
            <a:ext cx="2844360" cy="364680"/>
          </a:xfrm>
          <a:prstGeom prst="rect">
            <a:avLst/>
          </a:prstGeom>
          <a:noFill/>
          <a:ln w="0">
            <a:noFill/>
          </a:ln>
        </p:spPr>
        <p:txBody>
          <a:bodyPr anchor="ctr">
            <a:noAutofit/>
          </a:bodyPr>
          <a:lstStyle>
            <a:lvl1pPr indent="0" algn="r" defTabSz="914400">
              <a:lnSpc>
                <a:spcPct val="100000"/>
              </a:lnSpc>
              <a:buNone/>
              <a:defRPr b="0" lang="en-US" sz="1200" spc="-1" strike="noStrike">
                <a:solidFill>
                  <a:schemeClr val="dk1">
                    <a:tint val="75000"/>
                  </a:schemeClr>
                </a:solidFill>
                <a:latin typeface="Times New Roman"/>
              </a:defRPr>
            </a:lvl1pPr>
          </a:lstStyle>
          <a:p>
            <a:pPr indent="0" algn="r" defTabSz="914400">
              <a:lnSpc>
                <a:spcPct val="100000"/>
              </a:lnSpc>
              <a:buNone/>
            </a:pPr>
            <a:fld id="{3E48079A-588A-49F7-991D-74A30865C051}" type="slidenum">
              <a:rPr b="0" lang="en-US" sz="1200" spc="-1" strike="noStrike">
                <a:solidFill>
                  <a:schemeClr val="dk1">
                    <a:tint val="75000"/>
                  </a:schemeClr>
                </a:solidFill>
                <a:latin typeface="Times New Roman"/>
              </a:rPr>
              <a:t>1</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914400" y="2130480"/>
            <a:ext cx="10362960" cy="1469520"/>
          </a:xfrm>
          <a:prstGeom prst="rect">
            <a:avLst/>
          </a:prstGeom>
          <a:noFill/>
          <a:ln w="0">
            <a:noFill/>
          </a:ln>
        </p:spPr>
        <p:txBody>
          <a:bodyPr anchor="ctr">
            <a:noAutofit/>
          </a:bodyPr>
          <a:p>
            <a:pPr indent="0" algn="ctr" defTabSz="914400">
              <a:lnSpc>
                <a:spcPct val="100000"/>
              </a:lnSpc>
              <a:buNone/>
            </a:pPr>
            <a:r>
              <a:rPr b="0" lang="en-US" sz="4400" spc="-1" strike="noStrike">
                <a:solidFill>
                  <a:schemeClr val="dk1"/>
                </a:solidFill>
                <a:latin typeface="Times New Roman"/>
              </a:rPr>
              <a:t>Click to edit Master title style</a:t>
            </a:r>
            <a:endParaRPr b="0" lang="en-US" sz="4400" spc="-1" strike="noStrike">
              <a:solidFill>
                <a:schemeClr val="dk1"/>
              </a:solidFill>
              <a:latin typeface="Times New Roman"/>
            </a:endParaRPr>
          </a:p>
        </p:txBody>
      </p:sp>
      <p:sp>
        <p:nvSpPr>
          <p:cNvPr id="42" name="PlaceHolder 2"/>
          <p:cNvSpPr>
            <a:spLocks noGrp="1"/>
          </p:cNvSpPr>
          <p:nvPr>
            <p:ph type="dt" idx="4"/>
          </p:nvPr>
        </p:nvSpPr>
        <p:spPr>
          <a:xfrm>
            <a:off x="609480" y="6356520"/>
            <a:ext cx="2844360" cy="364680"/>
          </a:xfrm>
          <a:prstGeom prst="rect">
            <a:avLst/>
          </a:prstGeom>
          <a:noFill/>
          <a:ln w="0">
            <a:noFill/>
          </a:ln>
        </p:spPr>
        <p:txBody>
          <a:bodyPr anchor="ctr">
            <a:noAutofit/>
          </a:bodyPr>
          <a:lstStyle>
            <a:lvl1pPr indent="0" defTabSz="914400">
              <a:lnSpc>
                <a:spcPct val="100000"/>
              </a:lnSpc>
              <a:buNone/>
              <a:defRPr b="0" lang="en-US" sz="1200" spc="-1" strike="noStrike">
                <a:solidFill>
                  <a:schemeClr val="dk1">
                    <a:tint val="75000"/>
                  </a:schemeClr>
                </a:solidFill>
                <a:latin typeface="Times New Roman"/>
              </a:defRPr>
            </a:lvl1pPr>
          </a:lstStyle>
          <a:p>
            <a:pPr indent="0" defTabSz="914400">
              <a:lnSpc>
                <a:spcPct val="100000"/>
              </a:lnSpc>
              <a:buNone/>
            </a:pPr>
            <a:r>
              <a:rPr b="0" lang="en-US" sz="1200" spc="-1" strike="noStrike">
                <a:solidFill>
                  <a:schemeClr val="dk1">
                    <a:tint val="75000"/>
                  </a:schemeClr>
                </a:solidFill>
                <a:latin typeface="Times New Roman"/>
              </a:rPr>
              <a:t>&lt;date/time&gt;</a:t>
            </a:r>
            <a:endParaRPr b="0" lang="en-US" sz="1200" spc="-1" strike="noStrike">
              <a:solidFill>
                <a:srgbClr val="000000"/>
              </a:solidFill>
              <a:latin typeface="Times New Roman"/>
            </a:endParaRPr>
          </a:p>
        </p:txBody>
      </p:sp>
      <p:sp>
        <p:nvSpPr>
          <p:cNvPr id="43" name="PlaceHolder 3"/>
          <p:cNvSpPr>
            <a:spLocks noGrp="1"/>
          </p:cNvSpPr>
          <p:nvPr>
            <p:ph type="ftr" idx="5"/>
          </p:nvPr>
        </p:nvSpPr>
        <p:spPr>
          <a:xfrm>
            <a:off x="4165560" y="6356520"/>
            <a:ext cx="3860280" cy="364680"/>
          </a:xfrm>
          <a:prstGeom prst="rect">
            <a:avLst/>
          </a:prstGeom>
          <a:noFill/>
          <a:ln w="0">
            <a:noFill/>
          </a:ln>
        </p:spPr>
        <p:txBody>
          <a:bodyPr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44" name="PlaceHolder 4"/>
          <p:cNvSpPr>
            <a:spLocks noGrp="1"/>
          </p:cNvSpPr>
          <p:nvPr>
            <p:ph type="sldNum" idx="6"/>
          </p:nvPr>
        </p:nvSpPr>
        <p:spPr>
          <a:xfrm>
            <a:off x="8737560" y="6356520"/>
            <a:ext cx="2844360" cy="364680"/>
          </a:xfrm>
          <a:prstGeom prst="rect">
            <a:avLst/>
          </a:prstGeom>
          <a:noFill/>
          <a:ln w="0">
            <a:noFill/>
          </a:ln>
        </p:spPr>
        <p:txBody>
          <a:bodyPr anchor="ctr">
            <a:noAutofit/>
          </a:bodyPr>
          <a:lstStyle>
            <a:lvl1pPr indent="0" algn="r" defTabSz="914400">
              <a:lnSpc>
                <a:spcPct val="100000"/>
              </a:lnSpc>
              <a:buNone/>
              <a:defRPr b="0" lang="en-US" sz="1200" spc="-1" strike="noStrike">
                <a:solidFill>
                  <a:schemeClr val="dk1">
                    <a:tint val="75000"/>
                  </a:schemeClr>
                </a:solidFill>
                <a:latin typeface="Times New Roman"/>
              </a:defRPr>
            </a:lvl1pPr>
          </a:lstStyle>
          <a:p>
            <a:pPr indent="0" algn="r" defTabSz="914400">
              <a:lnSpc>
                <a:spcPct val="100000"/>
              </a:lnSpc>
              <a:buNone/>
            </a:pPr>
            <a:fld id="{B6A0E0D4-C67F-406D-BEA2-C91659A53C81}" type="slidenum">
              <a:rPr b="0" lang="en-US" sz="1200" spc="-1" strike="noStrike">
                <a:solidFill>
                  <a:schemeClr val="dk1">
                    <a:tint val="75000"/>
                  </a:schemeClr>
                </a:solidFill>
                <a:latin typeface="Times New Roman"/>
              </a:rPr>
              <a:t>&lt;number&gt;</a:t>
            </a:fld>
            <a:endParaRPr b="0" lang="en-US" sz="1200" spc="-1" strike="noStrike">
              <a:solidFill>
                <a:srgbClr val="000000"/>
              </a:solidFill>
              <a:latin typeface="Times New Roman"/>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Times New Roman"/>
              </a:rPr>
              <a:t>Click to edit the outline text format</a:t>
            </a:r>
            <a:endParaRPr b="0" lang="en-US" sz="3200" spc="-1" strike="noStrike">
              <a:solidFill>
                <a:schemeClr val="dk1"/>
              </a:solidFill>
              <a:latin typeface="Times New Roman"/>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Times New Roman"/>
              </a:rPr>
              <a:t>Second Outline Level</a:t>
            </a:r>
            <a:endParaRPr b="0" lang="en-US" sz="2400" spc="-1" strike="noStrike">
              <a:solidFill>
                <a:schemeClr val="dk1"/>
              </a:solidFill>
              <a:latin typeface="Times New Roman"/>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Times New Roman"/>
              </a:rPr>
              <a:t>Third Outline Level</a:t>
            </a:r>
            <a:endParaRPr b="0" lang="en-US" sz="2000" spc="-1" strike="noStrike">
              <a:solidFill>
                <a:schemeClr val="dk1"/>
              </a:solidFill>
              <a:latin typeface="Times New Roman"/>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Times New Roman"/>
              </a:rPr>
              <a:t>Fourth Outline Level</a:t>
            </a:r>
            <a:endParaRPr b="0" lang="en-US" sz="2000" spc="-1" strike="noStrike">
              <a:solidFill>
                <a:schemeClr val="dk1"/>
              </a:solidFill>
              <a:latin typeface="Times New Roman"/>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Times New Roman"/>
              </a:rPr>
              <a:t>Fifth Outline Level</a:t>
            </a:r>
            <a:endParaRPr b="0" lang="en-US" sz="2000" spc="-1" strike="noStrike">
              <a:solidFill>
                <a:schemeClr val="dk1"/>
              </a:solidFill>
              <a:latin typeface="Times New Roman"/>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Times New Roman"/>
              </a:rPr>
              <a:t>Sixth Outline Level</a:t>
            </a:r>
            <a:endParaRPr b="0" lang="en-US" sz="2000" spc="-1" strike="noStrike">
              <a:solidFill>
                <a:schemeClr val="dk1"/>
              </a:solidFill>
              <a:latin typeface="Times New Roman"/>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Times New Roman"/>
              </a:rPr>
              <a:t>Seventh Outline Level</a:t>
            </a:r>
            <a:endParaRPr b="0" lang="en-US" sz="2000" spc="-1" strike="noStrike">
              <a:solidFill>
                <a:schemeClr val="dk1"/>
              </a:solidFill>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2" name="PlaceHolder 1"/>
          <p:cNvSpPr>
            <a:spLocks noGrp="1"/>
          </p:cNvSpPr>
          <p:nvPr>
            <p:ph type="dt" idx="7"/>
          </p:nvPr>
        </p:nvSpPr>
        <p:spPr>
          <a:xfrm>
            <a:off x="609480" y="6356520"/>
            <a:ext cx="2844360" cy="364680"/>
          </a:xfrm>
          <a:prstGeom prst="rect">
            <a:avLst/>
          </a:prstGeom>
          <a:noFill/>
          <a:ln w="0">
            <a:noFill/>
          </a:ln>
        </p:spPr>
        <p:txBody>
          <a:bodyPr anchor="ctr">
            <a:noAutofit/>
          </a:bodyPr>
          <a:lstStyle>
            <a:lvl1pPr indent="0" defTabSz="914400">
              <a:lnSpc>
                <a:spcPct val="100000"/>
              </a:lnSpc>
              <a:buNone/>
              <a:defRPr b="0" lang="en-US" sz="1200" spc="-1" strike="noStrike">
                <a:solidFill>
                  <a:schemeClr val="dk1">
                    <a:tint val="75000"/>
                  </a:schemeClr>
                </a:solidFill>
                <a:latin typeface="Times New Roman"/>
              </a:defRPr>
            </a:lvl1pPr>
          </a:lstStyle>
          <a:p>
            <a:pPr indent="0" defTabSz="914400">
              <a:lnSpc>
                <a:spcPct val="100000"/>
              </a:lnSpc>
              <a:buNone/>
            </a:pPr>
            <a:r>
              <a:rPr b="0" lang="en-US" sz="1200" spc="-1" strike="noStrike">
                <a:solidFill>
                  <a:schemeClr val="dk1">
                    <a:tint val="75000"/>
                  </a:schemeClr>
                </a:solidFill>
                <a:latin typeface="Times New Roman"/>
              </a:rPr>
              <a:t>&lt;date/time&gt;</a:t>
            </a:r>
            <a:endParaRPr b="0" lang="en-US" sz="1200" spc="-1" strike="noStrike">
              <a:solidFill>
                <a:srgbClr val="000000"/>
              </a:solidFill>
              <a:latin typeface="Times New Roman"/>
            </a:endParaRPr>
          </a:p>
        </p:txBody>
      </p:sp>
      <p:sp>
        <p:nvSpPr>
          <p:cNvPr id="83" name="PlaceHolder 2"/>
          <p:cNvSpPr>
            <a:spLocks noGrp="1"/>
          </p:cNvSpPr>
          <p:nvPr>
            <p:ph type="ftr" idx="8"/>
          </p:nvPr>
        </p:nvSpPr>
        <p:spPr>
          <a:xfrm>
            <a:off x="4165560" y="6356520"/>
            <a:ext cx="3860280" cy="364680"/>
          </a:xfrm>
          <a:prstGeom prst="rect">
            <a:avLst/>
          </a:prstGeom>
          <a:noFill/>
          <a:ln w="0">
            <a:noFill/>
          </a:ln>
        </p:spPr>
        <p:txBody>
          <a:bodyPr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84" name="PlaceHolder 3"/>
          <p:cNvSpPr>
            <a:spLocks noGrp="1"/>
          </p:cNvSpPr>
          <p:nvPr>
            <p:ph type="sldNum" idx="9"/>
          </p:nvPr>
        </p:nvSpPr>
        <p:spPr>
          <a:xfrm>
            <a:off x="8737560" y="6356520"/>
            <a:ext cx="2844360" cy="364680"/>
          </a:xfrm>
          <a:prstGeom prst="rect">
            <a:avLst/>
          </a:prstGeom>
          <a:noFill/>
          <a:ln w="0">
            <a:noFill/>
          </a:ln>
        </p:spPr>
        <p:txBody>
          <a:bodyPr anchor="ctr">
            <a:noAutofit/>
          </a:bodyPr>
          <a:lstStyle>
            <a:lvl1pPr indent="0" algn="r" defTabSz="914400">
              <a:lnSpc>
                <a:spcPct val="100000"/>
              </a:lnSpc>
              <a:buNone/>
              <a:defRPr b="0" lang="en-US" sz="1200" spc="-1" strike="noStrike">
                <a:solidFill>
                  <a:schemeClr val="dk1">
                    <a:tint val="75000"/>
                  </a:schemeClr>
                </a:solidFill>
                <a:latin typeface="Times New Roman"/>
              </a:defRPr>
            </a:lvl1pPr>
          </a:lstStyle>
          <a:p>
            <a:pPr indent="0" algn="r" defTabSz="914400">
              <a:lnSpc>
                <a:spcPct val="100000"/>
              </a:lnSpc>
              <a:buNone/>
            </a:pPr>
            <a:fld id="{E2655A1D-A753-4AD1-9379-99F19A10A881}" type="slidenum">
              <a:rPr b="0" lang="en-US" sz="1200" spc="-1" strike="noStrike">
                <a:solidFill>
                  <a:schemeClr val="dk1">
                    <a:tint val="75000"/>
                  </a:schemeClr>
                </a:solidFill>
                <a:latin typeface="Times New Roman"/>
              </a:rPr>
              <a:t>&lt;number&gt;</a:t>
            </a:fld>
            <a:endParaRPr b="0" lang="en-US" sz="1200" spc="-1" strike="noStrike">
              <a:solidFill>
                <a:srgbClr val="000000"/>
              </a:solidFill>
              <a:latin typeface="Times New Roman"/>
            </a:endParaRPr>
          </a:p>
        </p:txBody>
      </p:sp>
      <p:sp>
        <p:nvSpPr>
          <p:cNvPr id="85"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indent="0">
              <a:buNone/>
            </a:pPr>
            <a:r>
              <a:rPr b="0" lang="en-US" sz="1800" spc="-1" strike="noStrike">
                <a:solidFill>
                  <a:schemeClr val="dk1"/>
                </a:solidFill>
                <a:latin typeface="Times New Roman"/>
              </a:rPr>
              <a:t>Click to edit the title text format</a:t>
            </a:r>
            <a:endParaRPr b="0" lang="en-US" sz="1800" spc="-1" strike="noStrike">
              <a:solidFill>
                <a:schemeClr val="dk1"/>
              </a:solidFill>
              <a:latin typeface="Times New Roman"/>
            </a:endParaRPr>
          </a:p>
        </p:txBody>
      </p:sp>
      <p:sp>
        <p:nvSpPr>
          <p:cNvPr id="86"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solidFill>
                  <a:schemeClr val="dk1"/>
                </a:solidFill>
                <a:latin typeface="Times New Roman"/>
              </a:rPr>
              <a:t>Click to edit the outline text format</a:t>
            </a:r>
            <a:endParaRPr b="0" lang="en-US" sz="3200" spc="-1" strike="noStrike">
              <a:solidFill>
                <a:schemeClr val="dk1"/>
              </a:solidFill>
              <a:latin typeface="Times New Roman"/>
            </a:endParaRPr>
          </a:p>
          <a:p>
            <a:pPr lvl="1" marL="864000" indent="-324000">
              <a:spcBef>
                <a:spcPts val="1134"/>
              </a:spcBef>
              <a:buClr>
                <a:srgbClr val="000000"/>
              </a:buClr>
              <a:buSzPct val="75000"/>
              <a:buFont typeface="Symbol" charset="2"/>
              <a:buChar char=""/>
            </a:pPr>
            <a:r>
              <a:rPr b="0" lang="en-US" sz="2400" spc="-1" strike="noStrike">
                <a:solidFill>
                  <a:schemeClr val="dk1"/>
                </a:solidFill>
                <a:latin typeface="Times New Roman"/>
              </a:rPr>
              <a:t>Second Outline Level</a:t>
            </a:r>
            <a:endParaRPr b="0" lang="en-US" sz="2400" spc="-1" strike="noStrike">
              <a:solidFill>
                <a:schemeClr val="dk1"/>
              </a:solidFill>
              <a:latin typeface="Times New Roman"/>
            </a:endParaRPr>
          </a:p>
          <a:p>
            <a:pPr lvl="2" marL="1296000" indent="-288000">
              <a:spcBef>
                <a:spcPts val="850"/>
              </a:spcBef>
              <a:buClr>
                <a:srgbClr val="000000"/>
              </a:buClr>
              <a:buSzPct val="45000"/>
              <a:buFont typeface="Wingdings" charset="2"/>
              <a:buChar char=""/>
            </a:pPr>
            <a:r>
              <a:rPr b="0" lang="en-US" sz="2000" spc="-1" strike="noStrike">
                <a:solidFill>
                  <a:schemeClr val="dk1"/>
                </a:solidFill>
                <a:latin typeface="Times New Roman"/>
              </a:rPr>
              <a:t>Third Outline Level</a:t>
            </a:r>
            <a:endParaRPr b="0" lang="en-US" sz="2000" spc="-1" strike="noStrike">
              <a:solidFill>
                <a:schemeClr val="dk1"/>
              </a:solidFill>
              <a:latin typeface="Times New Roman"/>
            </a:endParaRPr>
          </a:p>
          <a:p>
            <a:pPr lvl="3" marL="1728000" indent="-216000">
              <a:spcBef>
                <a:spcPts val="567"/>
              </a:spcBef>
              <a:buClr>
                <a:srgbClr val="000000"/>
              </a:buClr>
              <a:buSzPct val="75000"/>
              <a:buFont typeface="Symbol" charset="2"/>
              <a:buChar char=""/>
            </a:pPr>
            <a:r>
              <a:rPr b="0" lang="en-US" sz="2000" spc="-1" strike="noStrike">
                <a:solidFill>
                  <a:schemeClr val="dk1"/>
                </a:solidFill>
                <a:latin typeface="Times New Roman"/>
              </a:rPr>
              <a:t>Fourth Outline Level</a:t>
            </a:r>
            <a:endParaRPr b="0" lang="en-US" sz="2000" spc="-1" strike="noStrike">
              <a:solidFill>
                <a:schemeClr val="dk1"/>
              </a:solidFill>
              <a:latin typeface="Times New Roman"/>
            </a:endParaRPr>
          </a:p>
          <a:p>
            <a:pPr lvl="4" marL="2160000" indent="-216000">
              <a:spcBef>
                <a:spcPts val="283"/>
              </a:spcBef>
              <a:buClr>
                <a:srgbClr val="000000"/>
              </a:buClr>
              <a:buSzPct val="45000"/>
              <a:buFont typeface="Wingdings" charset="2"/>
              <a:buChar char=""/>
            </a:pPr>
            <a:r>
              <a:rPr b="0" lang="en-US" sz="2000" spc="-1" strike="noStrike">
                <a:solidFill>
                  <a:schemeClr val="dk1"/>
                </a:solidFill>
                <a:latin typeface="Times New Roman"/>
              </a:rPr>
              <a:t>Fifth Outline Level</a:t>
            </a:r>
            <a:endParaRPr b="0" lang="en-US" sz="2000" spc="-1" strike="noStrike">
              <a:solidFill>
                <a:schemeClr val="dk1"/>
              </a:solidFill>
              <a:latin typeface="Times New Roman"/>
            </a:endParaRPr>
          </a:p>
          <a:p>
            <a:pPr lvl="5" marL="2592000" indent="-216000">
              <a:spcBef>
                <a:spcPts val="283"/>
              </a:spcBef>
              <a:buClr>
                <a:srgbClr val="000000"/>
              </a:buClr>
              <a:buSzPct val="45000"/>
              <a:buFont typeface="Wingdings" charset="2"/>
              <a:buChar char=""/>
            </a:pPr>
            <a:r>
              <a:rPr b="0" lang="en-US" sz="2000" spc="-1" strike="noStrike">
                <a:solidFill>
                  <a:schemeClr val="dk1"/>
                </a:solidFill>
                <a:latin typeface="Times New Roman"/>
              </a:rPr>
              <a:t>Sixth Outline Level</a:t>
            </a:r>
            <a:endParaRPr b="0" lang="en-US" sz="2000" spc="-1" strike="noStrike">
              <a:solidFill>
                <a:schemeClr val="dk1"/>
              </a:solidFill>
              <a:latin typeface="Times New Roman"/>
            </a:endParaRPr>
          </a:p>
          <a:p>
            <a:pPr lvl="6" marL="3024000" indent="-216000">
              <a:spcBef>
                <a:spcPts val="283"/>
              </a:spcBef>
              <a:buClr>
                <a:srgbClr val="000000"/>
              </a:buClr>
              <a:buSzPct val="45000"/>
              <a:buFont typeface="Wingdings" charset="2"/>
              <a:buChar char=""/>
            </a:pPr>
            <a:r>
              <a:rPr b="0" lang="en-US" sz="2000" spc="-1" strike="noStrike">
                <a:solidFill>
                  <a:schemeClr val="dk1"/>
                </a:solidFill>
                <a:latin typeface="Times New Roman"/>
              </a:rPr>
              <a:t>Seventh Outline Level</a:t>
            </a:r>
            <a:endParaRPr b="0" lang="en-US" sz="2000" spc="-1" strike="noStrike">
              <a:solidFill>
                <a:schemeClr val="dk1"/>
              </a:solidFill>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4680"/>
            <a:ext cx="10972440" cy="1142640"/>
          </a:xfrm>
          <a:prstGeom prst="rect">
            <a:avLst/>
          </a:prstGeom>
          <a:noFill/>
          <a:ln w="0">
            <a:noFill/>
          </a:ln>
        </p:spPr>
        <p:txBody>
          <a:bodyPr anchor="ctr">
            <a:noAutofit/>
          </a:bodyPr>
          <a:p>
            <a:pPr indent="0" algn="ctr" defTabSz="914400">
              <a:lnSpc>
                <a:spcPct val="100000"/>
              </a:lnSpc>
              <a:buNone/>
            </a:pPr>
            <a:r>
              <a:rPr b="0" lang="en-US" sz="4400" spc="-1" strike="noStrike">
                <a:solidFill>
                  <a:schemeClr val="dk1"/>
                </a:solidFill>
                <a:latin typeface="Times New Roman"/>
              </a:rPr>
              <a:t>Click to edit Master title style</a:t>
            </a:r>
            <a:endParaRPr b="0" lang="en-US" sz="4400" spc="-1" strike="noStrike">
              <a:solidFill>
                <a:schemeClr val="dk1"/>
              </a:solidFill>
              <a:latin typeface="Times New Roman"/>
            </a:endParaRPr>
          </a:p>
        </p:txBody>
      </p:sp>
      <p:sp>
        <p:nvSpPr>
          <p:cNvPr id="124" name="PlaceHolder 2"/>
          <p:cNvSpPr>
            <a:spLocks noGrp="1"/>
          </p:cNvSpPr>
          <p:nvPr>
            <p:ph type="body"/>
          </p:nvPr>
        </p:nvSpPr>
        <p:spPr>
          <a:xfrm>
            <a:off x="609480" y="1600200"/>
            <a:ext cx="5384520" cy="4525560"/>
          </a:xfrm>
          <a:prstGeom prst="rect">
            <a:avLst/>
          </a:prstGeom>
          <a:noFill/>
          <a:ln w="0">
            <a:noFill/>
          </a:ln>
        </p:spPr>
        <p:txBody>
          <a:bodyPr anchor="t">
            <a:noAutofit/>
          </a:bodyPr>
          <a:p>
            <a:pPr marL="343080" indent="-343080" defTabSz="914400">
              <a:lnSpc>
                <a:spcPct val="100000"/>
              </a:lnSpc>
              <a:spcBef>
                <a:spcPts val="561"/>
              </a:spcBef>
              <a:buClr>
                <a:srgbClr val="000000"/>
              </a:buClr>
              <a:buFont typeface="Arial"/>
              <a:buChar char="•"/>
            </a:pPr>
            <a:r>
              <a:rPr b="0" lang="en-US" sz="2800" spc="-1" strike="noStrike">
                <a:solidFill>
                  <a:schemeClr val="dk1"/>
                </a:solidFill>
                <a:latin typeface="Times New Roman"/>
              </a:rPr>
              <a:t>Click to edit Master text styles</a:t>
            </a:r>
            <a:endParaRPr b="0" lang="en-US" sz="2800" spc="-1" strike="noStrike">
              <a:solidFill>
                <a:schemeClr val="dk1"/>
              </a:solidFill>
              <a:latin typeface="Times New Roman"/>
            </a:endParaRPr>
          </a:p>
          <a:p>
            <a:pPr lvl="1" marL="743040" indent="-285840" defTabSz="914400">
              <a:lnSpc>
                <a:spcPct val="100000"/>
              </a:lnSpc>
              <a:spcBef>
                <a:spcPts val="479"/>
              </a:spcBef>
              <a:buClr>
                <a:srgbClr val="000000"/>
              </a:buClr>
              <a:buFont typeface="Arial"/>
              <a:buChar char="–"/>
            </a:pPr>
            <a:r>
              <a:rPr b="0" lang="en-US" sz="2400" spc="-1" strike="noStrike">
                <a:solidFill>
                  <a:schemeClr val="dk1"/>
                </a:solidFill>
                <a:latin typeface="Times New Roman"/>
              </a:rPr>
              <a:t>Second level</a:t>
            </a:r>
            <a:endParaRPr b="0" lang="en-US" sz="2400" spc="-1" strike="noStrike">
              <a:solidFill>
                <a:schemeClr val="dk1"/>
              </a:solidFill>
              <a:latin typeface="Times New Roman"/>
            </a:endParaRPr>
          </a:p>
          <a:p>
            <a:pPr lvl="2" marL="1143000" indent="-228600" defTabSz="914400">
              <a:lnSpc>
                <a:spcPct val="100000"/>
              </a:lnSpc>
              <a:spcBef>
                <a:spcPts val="400"/>
              </a:spcBef>
              <a:buClr>
                <a:srgbClr val="000000"/>
              </a:buClr>
              <a:buFont typeface="Arial"/>
              <a:buChar char="•"/>
            </a:pPr>
            <a:r>
              <a:rPr b="0" lang="en-US" sz="2000" spc="-1" strike="noStrike">
                <a:solidFill>
                  <a:schemeClr val="dk1"/>
                </a:solidFill>
                <a:latin typeface="Times New Roman"/>
              </a:rPr>
              <a:t>Third level</a:t>
            </a:r>
            <a:endParaRPr b="0" lang="en-US" sz="2000" spc="-1" strike="noStrike">
              <a:solidFill>
                <a:schemeClr val="dk1"/>
              </a:solidFill>
              <a:latin typeface="Times New Roman"/>
            </a:endParaRPr>
          </a:p>
          <a:p>
            <a:pPr lvl="3" marL="1600200" indent="-228600" defTabSz="914400">
              <a:lnSpc>
                <a:spcPct val="100000"/>
              </a:lnSpc>
              <a:spcBef>
                <a:spcPts val="360"/>
              </a:spcBef>
              <a:buClr>
                <a:srgbClr val="000000"/>
              </a:buClr>
              <a:buFont typeface="Arial"/>
              <a:buChar char="–"/>
            </a:pPr>
            <a:r>
              <a:rPr b="0" lang="en-US" sz="1800" spc="-1" strike="noStrike">
                <a:solidFill>
                  <a:schemeClr val="dk1"/>
                </a:solidFill>
                <a:latin typeface="Times New Roman"/>
              </a:rPr>
              <a:t>Fourth level</a:t>
            </a:r>
            <a:endParaRPr b="0" lang="en-US" sz="1800" spc="-1" strike="noStrike">
              <a:solidFill>
                <a:schemeClr val="dk1"/>
              </a:solidFill>
              <a:latin typeface="Times New Roman"/>
            </a:endParaRPr>
          </a:p>
          <a:p>
            <a:pPr lvl="4" marL="2057400" indent="-228600" defTabSz="914400">
              <a:lnSpc>
                <a:spcPct val="100000"/>
              </a:lnSpc>
              <a:spcBef>
                <a:spcPts val="360"/>
              </a:spcBef>
              <a:buClr>
                <a:srgbClr val="000000"/>
              </a:buClr>
              <a:buFont typeface="Arial"/>
              <a:buChar char="»"/>
            </a:pPr>
            <a:r>
              <a:rPr b="0" lang="en-US" sz="1800" spc="-1" strike="noStrike">
                <a:solidFill>
                  <a:schemeClr val="dk1"/>
                </a:solidFill>
                <a:latin typeface="Times New Roman"/>
              </a:rPr>
              <a:t>Fifth level</a:t>
            </a:r>
            <a:endParaRPr b="0" lang="en-US" sz="1800" spc="-1" strike="noStrike">
              <a:solidFill>
                <a:schemeClr val="dk1"/>
              </a:solidFill>
              <a:latin typeface="Times New Roman"/>
            </a:endParaRPr>
          </a:p>
        </p:txBody>
      </p:sp>
      <p:sp>
        <p:nvSpPr>
          <p:cNvPr id="125" name="PlaceHolder 3"/>
          <p:cNvSpPr>
            <a:spLocks noGrp="1"/>
          </p:cNvSpPr>
          <p:nvPr>
            <p:ph type="body"/>
          </p:nvPr>
        </p:nvSpPr>
        <p:spPr>
          <a:xfrm>
            <a:off x="6197760" y="1600200"/>
            <a:ext cx="5384520" cy="4525560"/>
          </a:xfrm>
          <a:prstGeom prst="rect">
            <a:avLst/>
          </a:prstGeom>
          <a:noFill/>
          <a:ln w="0">
            <a:noFill/>
          </a:ln>
        </p:spPr>
        <p:txBody>
          <a:bodyPr anchor="t">
            <a:noAutofit/>
          </a:bodyPr>
          <a:p>
            <a:pPr marL="343080" indent="-343080" defTabSz="914400">
              <a:lnSpc>
                <a:spcPct val="100000"/>
              </a:lnSpc>
              <a:spcBef>
                <a:spcPts val="561"/>
              </a:spcBef>
              <a:buClr>
                <a:srgbClr val="000000"/>
              </a:buClr>
              <a:buFont typeface="Arial"/>
              <a:buChar char="•"/>
            </a:pPr>
            <a:r>
              <a:rPr b="0" lang="en-US" sz="2800" spc="-1" strike="noStrike">
                <a:solidFill>
                  <a:schemeClr val="dk1"/>
                </a:solidFill>
                <a:latin typeface="Times New Roman"/>
              </a:rPr>
              <a:t>Click to edit Master text styles</a:t>
            </a:r>
            <a:endParaRPr b="0" lang="en-US" sz="2800" spc="-1" strike="noStrike">
              <a:solidFill>
                <a:schemeClr val="dk1"/>
              </a:solidFill>
              <a:latin typeface="Times New Roman"/>
            </a:endParaRPr>
          </a:p>
          <a:p>
            <a:pPr lvl="1" marL="743040" indent="-285840" defTabSz="914400">
              <a:lnSpc>
                <a:spcPct val="100000"/>
              </a:lnSpc>
              <a:spcBef>
                <a:spcPts val="479"/>
              </a:spcBef>
              <a:buClr>
                <a:srgbClr val="000000"/>
              </a:buClr>
              <a:buFont typeface="Arial"/>
              <a:buChar char="–"/>
            </a:pPr>
            <a:r>
              <a:rPr b="0" lang="en-US" sz="2400" spc="-1" strike="noStrike">
                <a:solidFill>
                  <a:schemeClr val="dk1"/>
                </a:solidFill>
                <a:latin typeface="Times New Roman"/>
              </a:rPr>
              <a:t>Second level</a:t>
            </a:r>
            <a:endParaRPr b="0" lang="en-US" sz="2400" spc="-1" strike="noStrike">
              <a:solidFill>
                <a:schemeClr val="dk1"/>
              </a:solidFill>
              <a:latin typeface="Times New Roman"/>
            </a:endParaRPr>
          </a:p>
          <a:p>
            <a:pPr lvl="2" marL="1143000" indent="-228600" defTabSz="914400">
              <a:lnSpc>
                <a:spcPct val="100000"/>
              </a:lnSpc>
              <a:spcBef>
                <a:spcPts val="400"/>
              </a:spcBef>
              <a:buClr>
                <a:srgbClr val="000000"/>
              </a:buClr>
              <a:buFont typeface="Arial"/>
              <a:buChar char="•"/>
            </a:pPr>
            <a:r>
              <a:rPr b="0" lang="en-US" sz="2000" spc="-1" strike="noStrike">
                <a:solidFill>
                  <a:schemeClr val="dk1"/>
                </a:solidFill>
                <a:latin typeface="Times New Roman"/>
              </a:rPr>
              <a:t>Third level</a:t>
            </a:r>
            <a:endParaRPr b="0" lang="en-US" sz="2000" spc="-1" strike="noStrike">
              <a:solidFill>
                <a:schemeClr val="dk1"/>
              </a:solidFill>
              <a:latin typeface="Times New Roman"/>
            </a:endParaRPr>
          </a:p>
          <a:p>
            <a:pPr lvl="3" marL="1600200" indent="-228600" defTabSz="914400">
              <a:lnSpc>
                <a:spcPct val="100000"/>
              </a:lnSpc>
              <a:spcBef>
                <a:spcPts val="360"/>
              </a:spcBef>
              <a:buClr>
                <a:srgbClr val="000000"/>
              </a:buClr>
              <a:buFont typeface="Arial"/>
              <a:buChar char="–"/>
            </a:pPr>
            <a:r>
              <a:rPr b="0" lang="en-US" sz="1800" spc="-1" strike="noStrike">
                <a:solidFill>
                  <a:schemeClr val="dk1"/>
                </a:solidFill>
                <a:latin typeface="Times New Roman"/>
              </a:rPr>
              <a:t>Fourth level</a:t>
            </a:r>
            <a:endParaRPr b="0" lang="en-US" sz="1800" spc="-1" strike="noStrike">
              <a:solidFill>
                <a:schemeClr val="dk1"/>
              </a:solidFill>
              <a:latin typeface="Times New Roman"/>
            </a:endParaRPr>
          </a:p>
          <a:p>
            <a:pPr lvl="4" marL="2057400" indent="-228600" defTabSz="914400">
              <a:lnSpc>
                <a:spcPct val="100000"/>
              </a:lnSpc>
              <a:spcBef>
                <a:spcPts val="360"/>
              </a:spcBef>
              <a:buClr>
                <a:srgbClr val="000000"/>
              </a:buClr>
              <a:buFont typeface="Arial"/>
              <a:buChar char="»"/>
            </a:pPr>
            <a:r>
              <a:rPr b="0" lang="en-US" sz="1800" spc="-1" strike="noStrike">
                <a:solidFill>
                  <a:schemeClr val="dk1"/>
                </a:solidFill>
                <a:latin typeface="Times New Roman"/>
              </a:rPr>
              <a:t>Fifth level</a:t>
            </a:r>
            <a:endParaRPr b="0" lang="en-US" sz="1800" spc="-1" strike="noStrike">
              <a:solidFill>
                <a:schemeClr val="dk1"/>
              </a:solidFill>
              <a:latin typeface="Times New Roman"/>
            </a:endParaRPr>
          </a:p>
        </p:txBody>
      </p:sp>
      <p:sp>
        <p:nvSpPr>
          <p:cNvPr id="126" name="PlaceHolder 4"/>
          <p:cNvSpPr>
            <a:spLocks noGrp="1"/>
          </p:cNvSpPr>
          <p:nvPr>
            <p:ph type="dt" idx="10"/>
          </p:nvPr>
        </p:nvSpPr>
        <p:spPr>
          <a:xfrm>
            <a:off x="609480" y="6356520"/>
            <a:ext cx="2844360" cy="364680"/>
          </a:xfrm>
          <a:prstGeom prst="rect">
            <a:avLst/>
          </a:prstGeom>
          <a:noFill/>
          <a:ln w="0">
            <a:noFill/>
          </a:ln>
        </p:spPr>
        <p:txBody>
          <a:bodyPr anchor="ctr">
            <a:noAutofit/>
          </a:bodyPr>
          <a:lstStyle>
            <a:lvl1pPr indent="0" defTabSz="914400">
              <a:lnSpc>
                <a:spcPct val="100000"/>
              </a:lnSpc>
              <a:buNone/>
              <a:defRPr b="0" lang="en-US" sz="1200" spc="-1" strike="noStrike">
                <a:solidFill>
                  <a:schemeClr val="dk1">
                    <a:tint val="75000"/>
                  </a:schemeClr>
                </a:solidFill>
                <a:latin typeface="Times New Roman"/>
              </a:defRPr>
            </a:lvl1pPr>
          </a:lstStyle>
          <a:p>
            <a:pPr indent="0" defTabSz="914400">
              <a:lnSpc>
                <a:spcPct val="100000"/>
              </a:lnSpc>
              <a:buNone/>
            </a:pPr>
            <a:r>
              <a:rPr b="0" lang="en-US" sz="1200" spc="-1" strike="noStrike">
                <a:solidFill>
                  <a:schemeClr val="dk1">
                    <a:tint val="75000"/>
                  </a:schemeClr>
                </a:solidFill>
                <a:latin typeface="Times New Roman"/>
              </a:rPr>
              <a:t>&lt;date/time&gt;</a:t>
            </a:r>
            <a:endParaRPr b="0" lang="en-US" sz="1200" spc="-1" strike="noStrike">
              <a:solidFill>
                <a:srgbClr val="000000"/>
              </a:solidFill>
              <a:latin typeface="Times New Roman"/>
            </a:endParaRPr>
          </a:p>
        </p:txBody>
      </p:sp>
      <p:sp>
        <p:nvSpPr>
          <p:cNvPr id="127" name="PlaceHolder 5"/>
          <p:cNvSpPr>
            <a:spLocks noGrp="1"/>
          </p:cNvSpPr>
          <p:nvPr>
            <p:ph type="ftr" idx="11"/>
          </p:nvPr>
        </p:nvSpPr>
        <p:spPr>
          <a:xfrm>
            <a:off x="4165560" y="6356520"/>
            <a:ext cx="3860280" cy="364680"/>
          </a:xfrm>
          <a:prstGeom prst="rect">
            <a:avLst/>
          </a:prstGeom>
          <a:noFill/>
          <a:ln w="0">
            <a:noFill/>
          </a:ln>
        </p:spPr>
        <p:txBody>
          <a:bodyPr anchor="ctr">
            <a:noAutofit/>
          </a:bodyPr>
          <a:lstStyle>
            <a:lvl1pPr indent="0" algn="ctr">
              <a:buNone/>
              <a:defRPr b="0" lang="en-US" sz="1400" spc="-1" strike="noStrike">
                <a:solidFill>
                  <a:srgbClr val="000000"/>
                </a:solidFill>
                <a:latin typeface="Times New Roman"/>
              </a:defRPr>
            </a:lvl1pPr>
          </a:lstStyle>
          <a:p>
            <a:pPr indent="0" algn="ctr">
              <a:buNone/>
            </a:pPr>
            <a:r>
              <a:rPr b="0" lang="en-US" sz="1400" spc="-1" strike="noStrike">
                <a:solidFill>
                  <a:srgbClr val="000000"/>
                </a:solidFill>
                <a:latin typeface="Times New Roman"/>
              </a:rPr>
              <a:t>&lt;footer&gt;</a:t>
            </a:r>
            <a:endParaRPr b="0" lang="en-US" sz="1400" spc="-1" strike="noStrike">
              <a:solidFill>
                <a:srgbClr val="000000"/>
              </a:solidFill>
              <a:latin typeface="Times New Roman"/>
            </a:endParaRPr>
          </a:p>
        </p:txBody>
      </p:sp>
      <p:sp>
        <p:nvSpPr>
          <p:cNvPr id="128" name="PlaceHolder 6"/>
          <p:cNvSpPr>
            <a:spLocks noGrp="1"/>
          </p:cNvSpPr>
          <p:nvPr>
            <p:ph type="sldNum" idx="12"/>
          </p:nvPr>
        </p:nvSpPr>
        <p:spPr>
          <a:xfrm>
            <a:off x="8737560" y="6356520"/>
            <a:ext cx="2844360" cy="364680"/>
          </a:xfrm>
          <a:prstGeom prst="rect">
            <a:avLst/>
          </a:prstGeom>
          <a:noFill/>
          <a:ln w="0">
            <a:noFill/>
          </a:ln>
        </p:spPr>
        <p:txBody>
          <a:bodyPr anchor="ctr">
            <a:noAutofit/>
          </a:bodyPr>
          <a:lstStyle>
            <a:lvl1pPr indent="0" algn="r" defTabSz="914400">
              <a:lnSpc>
                <a:spcPct val="100000"/>
              </a:lnSpc>
              <a:buNone/>
              <a:defRPr b="0" lang="en-US" sz="1200" spc="-1" strike="noStrike">
                <a:solidFill>
                  <a:schemeClr val="dk1">
                    <a:tint val="75000"/>
                  </a:schemeClr>
                </a:solidFill>
                <a:latin typeface="Times New Roman"/>
              </a:defRPr>
            </a:lvl1pPr>
          </a:lstStyle>
          <a:p>
            <a:pPr indent="0" algn="r" defTabSz="914400">
              <a:lnSpc>
                <a:spcPct val="100000"/>
              </a:lnSpc>
              <a:buNone/>
            </a:pPr>
            <a:fld id="{64034600-A8A5-44D5-B774-5596A584821B}" type="slidenum">
              <a:rPr b="0" lang="en-US" sz="1200" spc="-1" strike="noStrike">
                <a:solidFill>
                  <a:schemeClr val="dk1">
                    <a:tint val="75000"/>
                  </a:schemeClr>
                </a:solidFill>
                <a:latin typeface="Times New Roman"/>
              </a:rPr>
              <a:t>&lt;number&gt;</a:t>
            </a:fld>
            <a:endParaRPr b="0" lang="en-US" sz="1200" spc="-1" strike="noStrike">
              <a:solidFill>
                <a:srgbClr val="000000"/>
              </a:solidFill>
              <a:latin typeface="Times New Roman"/>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hyperlink" Target="https://otherrealm.org/unprompted" TargetMode="External"/><Relationship Id="rId2" Type="http://schemas.openxmlformats.org/officeDocument/2006/relationships/image" Target="../media/image1.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40.xml"/>
</Relationships>
</file>

<file path=ppt/slides/_rels/slide16.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hyperlink" Target="https://docs.google.com/document/d/1uk_EvOQv_fvbkJWQgdt62HZwEKORmGOOaljW9LFgYK0/edit" TargetMode="External"/><Relationship Id="rId3" Type="http://schemas.openxmlformats.org/officeDocument/2006/relationships/image" Target="../media/image14.png"/><Relationship Id="rId4" Type="http://schemas.openxmlformats.org/officeDocument/2006/relationships/hyperlink" Target="https://docs.google.com/document/d/1uk_EvOQv_fvbkJWQgdt62HZwEKORmGOOaljW9LFgYK0/edit" TargetMode="External"/><Relationship Id="rId5" Type="http://schemas.openxmlformats.org/officeDocument/2006/relationships/hyperlink" Target="https://otherrealm.org/class2ideas" TargetMode="External"/><Relationship Id="rId6"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image" Target="../media/image3.png"/><Relationship Id="rId3" Type="http://schemas.openxmlformats.org/officeDocument/2006/relationships/image" Target="../media/image4.jpeg"/><Relationship Id="rId4" Type="http://schemas.openxmlformats.org/officeDocument/2006/relationships/slideLayout" Target="../slideLayouts/slideLayout14.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78840"/>
            <a:ext cx="10972440" cy="1142640"/>
          </a:xfrm>
          <a:prstGeom prst="rect">
            <a:avLst/>
          </a:prstGeom>
          <a:noFill/>
          <a:ln w="0">
            <a:noFill/>
          </a:ln>
        </p:spPr>
        <p:txBody>
          <a:bodyPr anchor="ctr">
            <a:normAutofit/>
          </a:bodyPr>
          <a:p>
            <a:pPr indent="0" algn="ctr" defTabSz="914400">
              <a:lnSpc>
                <a:spcPct val="100000"/>
              </a:lnSpc>
              <a:buNone/>
            </a:pPr>
            <a:r>
              <a:rPr b="0" lang="en-US" sz="4400" spc="-1" strike="noStrike">
                <a:solidFill>
                  <a:schemeClr val="dk1"/>
                </a:solidFill>
                <a:latin typeface="Times New Roman"/>
              </a:rPr>
              <a:t>We are going to do a little experiment:</a:t>
            </a:r>
            <a:endParaRPr b="0" lang="en-US" sz="4400" spc="-1" strike="noStrike">
              <a:solidFill>
                <a:schemeClr val="dk1"/>
              </a:solidFill>
              <a:latin typeface="Times New Roman"/>
            </a:endParaRPr>
          </a:p>
        </p:txBody>
      </p:sp>
      <p:sp>
        <p:nvSpPr>
          <p:cNvPr id="166" name="PlaceHolder 2"/>
          <p:cNvSpPr>
            <a:spLocks noGrp="1"/>
          </p:cNvSpPr>
          <p:nvPr>
            <p:ph/>
          </p:nvPr>
        </p:nvSpPr>
        <p:spPr>
          <a:xfrm>
            <a:off x="609480" y="1221840"/>
            <a:ext cx="11037960" cy="5093280"/>
          </a:xfrm>
          <a:prstGeom prst="rect">
            <a:avLst/>
          </a:prstGeom>
          <a:noFill/>
          <a:ln w="0">
            <a:noFill/>
          </a:ln>
        </p:spPr>
        <p:txBody>
          <a:bodyPr anchor="t">
            <a:normAutofit fontScale="90616"/>
          </a:bodyPr>
          <a:p>
            <a:pPr indent="0" algn="ctr" defTabSz="914400">
              <a:lnSpc>
                <a:spcPct val="100000"/>
              </a:lnSpc>
              <a:spcBef>
                <a:spcPts val="1120"/>
              </a:spcBef>
              <a:buNone/>
              <a:tabLst>
                <a:tab algn="l" pos="0"/>
              </a:tabLst>
            </a:pPr>
            <a:r>
              <a:rPr b="1" lang="en-US" sz="5600" spc="-1" strike="noStrike">
                <a:solidFill>
                  <a:schemeClr val="dk1"/>
                </a:solidFill>
                <a:latin typeface="Times New Roman"/>
              </a:rPr>
              <a:t>Stream of consciousness try to think of new, novel ideas </a:t>
            </a:r>
            <a:endParaRPr b="0" lang="en-US" sz="5600" spc="-1" strike="noStrike">
              <a:solidFill>
                <a:schemeClr val="dk1"/>
              </a:solidFill>
              <a:latin typeface="Times New Roman"/>
            </a:endParaRPr>
          </a:p>
          <a:p>
            <a:pPr indent="0" algn="ctr" defTabSz="914400">
              <a:lnSpc>
                <a:spcPct val="100000"/>
              </a:lnSpc>
              <a:spcBef>
                <a:spcPts val="859"/>
              </a:spcBef>
              <a:buNone/>
              <a:tabLst>
                <a:tab algn="l" pos="0"/>
              </a:tabLst>
            </a:pPr>
            <a:r>
              <a:rPr b="0" i="1" lang="en-US" sz="4300" spc="-1" strike="noStrike">
                <a:solidFill>
                  <a:schemeClr val="dk1"/>
                </a:solidFill>
                <a:latin typeface="Times New Roman"/>
              </a:rPr>
              <a:t>– </a:t>
            </a:r>
            <a:r>
              <a:rPr b="0" i="1" lang="en-US" sz="4300" spc="-1" strike="noStrike">
                <a:solidFill>
                  <a:schemeClr val="dk1"/>
                </a:solidFill>
                <a:latin typeface="Times New Roman"/>
              </a:rPr>
              <a:t>what does "Idea" mean to you? –</a:t>
            </a:r>
            <a:endParaRPr b="0" lang="en-US" sz="4300" spc="-1" strike="noStrike">
              <a:solidFill>
                <a:schemeClr val="dk1"/>
              </a:solidFill>
              <a:latin typeface="Times New Roman"/>
            </a:endParaRPr>
          </a:p>
          <a:p>
            <a:pPr marL="343080" indent="-343080" defTabSz="914400">
              <a:lnSpc>
                <a:spcPct val="100000"/>
              </a:lnSpc>
              <a:spcBef>
                <a:spcPts val="519"/>
              </a:spcBef>
              <a:buClr>
                <a:srgbClr val="000000"/>
              </a:buClr>
              <a:buFont typeface="Arial"/>
              <a:buChar char="•"/>
              <a:tabLst>
                <a:tab algn="l" pos="0"/>
              </a:tabLst>
            </a:pPr>
            <a:r>
              <a:rPr b="0" lang="en-US" sz="2600" spc="-1" strike="noStrike">
                <a:solidFill>
                  <a:schemeClr val="dk1"/>
                </a:solidFill>
                <a:latin typeface="Times New Roman"/>
              </a:rPr>
              <a:t>My hypothesis is that, out of context or prompting, coming up with novel ideas will be hard.  However, given the context of a this being the first real week in school, your mind is probably overloaded with new experiences, so it will be interesting to see.</a:t>
            </a:r>
            <a:endParaRPr b="0" lang="en-US" sz="2600" spc="-1" strike="noStrike">
              <a:solidFill>
                <a:schemeClr val="dk1"/>
              </a:solidFill>
              <a:latin typeface="Times New Roman"/>
            </a:endParaRPr>
          </a:p>
          <a:p>
            <a:pPr marL="343080" indent="-343080" defTabSz="914400">
              <a:lnSpc>
                <a:spcPct val="100000"/>
              </a:lnSpc>
              <a:spcBef>
                <a:spcPts val="519"/>
              </a:spcBef>
              <a:buClr>
                <a:srgbClr val="000000"/>
              </a:buClr>
              <a:buFont typeface="Arial"/>
              <a:buChar char="•"/>
              <a:tabLst>
                <a:tab algn="l" pos="0"/>
              </a:tabLst>
            </a:pPr>
            <a:r>
              <a:rPr b="0" lang="en-US" sz="2600" spc="-1" strike="noStrike">
                <a:solidFill>
                  <a:schemeClr val="dk1"/>
                </a:solidFill>
                <a:latin typeface="Times New Roman"/>
              </a:rPr>
              <a:t>The first part is simple: everyone open the following URL or scan the QR code </a:t>
            </a:r>
            <a:br>
              <a:rPr sz="2600"/>
            </a:br>
            <a:r>
              <a:rPr b="0" lang="en-US" sz="2600" spc="-1" strike="noStrike">
                <a:solidFill>
                  <a:schemeClr val="dk1"/>
                </a:solidFill>
                <a:latin typeface="Times New Roman"/>
              </a:rPr>
              <a:t>( </a:t>
            </a:r>
            <a:r>
              <a:rPr b="0" lang="en-US" sz="2600" spc="-1" strike="noStrike" u="sng">
                <a:solidFill>
                  <a:schemeClr val="dk1"/>
                </a:solidFill>
                <a:uFillTx/>
                <a:latin typeface="Times New Roman"/>
                <a:hlinkClick r:id="rId1"/>
              </a:rPr>
              <a:t>https://otherrealm.org/unprompted</a:t>
            </a:r>
            <a:r>
              <a:rPr b="0" lang="en-US" sz="2600" spc="-1" strike="noStrike">
                <a:solidFill>
                  <a:schemeClr val="dk1"/>
                </a:solidFill>
                <a:latin typeface="Times New Roman"/>
              </a:rPr>
              <a:t> )</a:t>
            </a:r>
            <a:endParaRPr b="0" lang="en-US" sz="2600" spc="-1" strike="noStrike">
              <a:solidFill>
                <a:schemeClr val="dk1"/>
              </a:solidFill>
              <a:latin typeface="Times New Roman"/>
            </a:endParaRPr>
          </a:p>
          <a:p>
            <a:pPr marL="343080" indent="-343080" defTabSz="914400">
              <a:lnSpc>
                <a:spcPct val="100000"/>
              </a:lnSpc>
              <a:spcBef>
                <a:spcPts val="519"/>
              </a:spcBef>
              <a:buClr>
                <a:srgbClr val="000000"/>
              </a:buClr>
              <a:buFont typeface="Arial"/>
              <a:buChar char="•"/>
              <a:tabLst>
                <a:tab algn="l" pos="0"/>
              </a:tabLst>
            </a:pPr>
            <a:r>
              <a:rPr b="0" lang="en-US" sz="2600" spc="-1" strike="noStrike">
                <a:solidFill>
                  <a:schemeClr val="dk1"/>
                </a:solidFill>
                <a:latin typeface="Times New Roman"/>
              </a:rPr>
              <a:t>And, on a blank page write down all the ideas that </a:t>
            </a:r>
            <a:br>
              <a:rPr sz="2600"/>
            </a:br>
            <a:r>
              <a:rPr b="0" lang="en-US" sz="2600" spc="-1" strike="noStrike">
                <a:solidFill>
                  <a:schemeClr val="dk1"/>
                </a:solidFill>
                <a:latin typeface="Times New Roman"/>
              </a:rPr>
              <a:t>pop into your head!</a:t>
            </a:r>
            <a:endParaRPr b="0" lang="en-US" sz="2600" spc="-1" strike="noStrike">
              <a:solidFill>
                <a:schemeClr val="dk1"/>
              </a:solidFill>
              <a:latin typeface="Times New Roman"/>
            </a:endParaRPr>
          </a:p>
        </p:txBody>
      </p:sp>
      <p:pic>
        <p:nvPicPr>
          <p:cNvPr id="167" name="Picture 4" descr=""/>
          <p:cNvPicPr/>
          <p:nvPr/>
        </p:nvPicPr>
        <p:blipFill>
          <a:blip r:embed="rId2"/>
          <a:stretch/>
        </p:blipFill>
        <p:spPr>
          <a:xfrm>
            <a:off x="9990360" y="4807080"/>
            <a:ext cx="1969560" cy="1969560"/>
          </a:xfrm>
          <a:prstGeom prst="rect">
            <a:avLst/>
          </a:prstGeom>
          <a:ln w="0">
            <a:noFill/>
          </a:ln>
        </p:spPr>
      </p:pic>
      <p:sp>
        <p:nvSpPr>
          <p:cNvPr id="168" name="TextBox 5"/>
          <p:cNvSpPr/>
          <p:nvPr/>
        </p:nvSpPr>
        <p:spPr>
          <a:xfrm>
            <a:off x="7691760" y="5976720"/>
            <a:ext cx="2054160" cy="63828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tabLst>
                <a:tab algn="l" pos="0"/>
              </a:tabLst>
            </a:pPr>
            <a:r>
              <a:rPr b="0" lang="en-US" sz="1800" spc="-1" strike="noStrike">
                <a:solidFill>
                  <a:srgbClr val="000000"/>
                </a:solidFill>
                <a:latin typeface="Times New Roman"/>
              </a:rPr>
              <a:t>Link to Google Doc</a:t>
            </a:r>
            <a:endParaRPr b="0" lang="en-US" sz="1800" spc="-1" strike="noStrike">
              <a:solidFill>
                <a:srgbClr val="000000"/>
              </a:solidFill>
              <a:latin typeface="Arial"/>
            </a:endParaRPr>
          </a:p>
          <a:p>
            <a:pPr defTabSz="914400">
              <a:lnSpc>
                <a:spcPct val="100000"/>
              </a:lnSpc>
              <a:tabLst>
                <a:tab algn="l" pos="0"/>
              </a:tabLst>
            </a:pPr>
            <a:r>
              <a:rPr b="0" lang="en-US" sz="1800" spc="-1" strike="noStrike">
                <a:solidFill>
                  <a:srgbClr val="000000"/>
                </a:solidFill>
                <a:latin typeface="Times New Roman"/>
              </a:rPr>
              <a:t>for ideas, no context</a:t>
            </a:r>
            <a:endParaRPr b="0" lang="en-US" sz="1800" spc="-1" strike="noStrike">
              <a:solidFill>
                <a:srgbClr val="000000"/>
              </a:solidFill>
              <a:latin typeface="Arial"/>
            </a:endParaRPr>
          </a:p>
        </p:txBody>
      </p:sp>
      <p:grpSp>
        <p:nvGrpSpPr>
          <p:cNvPr id="169" name="Group 7"/>
          <p:cNvGrpSpPr/>
          <p:nvPr/>
        </p:nvGrpSpPr>
        <p:grpSpPr>
          <a:xfrm>
            <a:off x="0" y="0"/>
            <a:ext cx="0" cy="0"/>
            <a:chOff x="0" y="0"/>
            <a:chExt cx="0" cy="0"/>
          </a:xfrm>
        </p:grpSpPr>
      </p:gr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PlaceHolder 1"/>
          <p:cNvSpPr>
            <a:spLocks noGrp="1"/>
          </p:cNvSpPr>
          <p:nvPr>
            <p:ph type="title"/>
          </p:nvPr>
        </p:nvSpPr>
        <p:spPr>
          <a:xfrm>
            <a:off x="6858000" y="0"/>
            <a:ext cx="5333760" cy="6857640"/>
          </a:xfrm>
          <a:prstGeom prst="rect">
            <a:avLst/>
          </a:prstGeom>
          <a:noFill/>
          <a:ln w="0">
            <a:noFill/>
          </a:ln>
        </p:spPr>
        <p:txBody>
          <a:bodyPr anchor="ctr">
            <a:normAutofit/>
          </a:bodyPr>
          <a:p>
            <a:pPr indent="0" algn="ctr" defTabSz="914400">
              <a:lnSpc>
                <a:spcPct val="100000"/>
              </a:lnSpc>
              <a:buNone/>
            </a:pPr>
            <a:r>
              <a:rPr b="1" lang="en-US" sz="4400" spc="-1" strike="noStrike">
                <a:solidFill>
                  <a:schemeClr val="dk1"/>
                </a:solidFill>
                <a:latin typeface="Times New Roman"/>
              </a:rPr>
              <a:t>What do you do if you are out of ideas?</a:t>
            </a:r>
            <a:endParaRPr b="0" lang="en-US" sz="4400" spc="-1" strike="noStrike">
              <a:solidFill>
                <a:schemeClr val="dk1"/>
              </a:solidFill>
              <a:latin typeface="Times New Roman"/>
            </a:endParaRPr>
          </a:p>
        </p:txBody>
      </p:sp>
      <p:pic>
        <p:nvPicPr>
          <p:cNvPr id="215" name="Picture 6" descr="A group of frogs in water&#10;&#10;Description automatically generated"/>
          <p:cNvPicPr/>
          <p:nvPr/>
        </p:nvPicPr>
        <p:blipFill>
          <a:blip r:embed="rId1"/>
          <a:stretch/>
        </p:blipFill>
        <p:spPr>
          <a:xfrm>
            <a:off x="0" y="0"/>
            <a:ext cx="6857640" cy="685764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6" name="Picture 6" descr="A light bulb with a tree inside&#10;&#10;Description automatically generated"/>
          <p:cNvPicPr/>
          <p:nvPr/>
        </p:nvPicPr>
        <p:blipFill>
          <a:blip r:embed="rId1"/>
          <a:stretch/>
        </p:blipFill>
        <p:spPr>
          <a:xfrm>
            <a:off x="2663640" y="0"/>
            <a:ext cx="6864480" cy="6857640"/>
          </a:xfrm>
          <a:prstGeom prst="rect">
            <a:avLst/>
          </a:prstGeom>
          <a:ln w="0">
            <a:noFill/>
          </a:ln>
        </p:spPr>
      </p:pic>
      <p:sp>
        <p:nvSpPr>
          <p:cNvPr id="217" name="PlaceHolder 1"/>
          <p:cNvSpPr>
            <a:spLocks noGrp="1"/>
          </p:cNvSpPr>
          <p:nvPr>
            <p:ph type="title"/>
          </p:nvPr>
        </p:nvSpPr>
        <p:spPr>
          <a:xfrm>
            <a:off x="2461680" y="0"/>
            <a:ext cx="7268040" cy="1142640"/>
          </a:xfrm>
          <a:prstGeom prst="rect">
            <a:avLst/>
          </a:prstGeom>
          <a:noFill/>
          <a:ln w="0">
            <a:noFill/>
          </a:ln>
          <a:effectLst>
            <a:outerShdw dist="37674" dir="2700000" blurRad="50760" rotWithShape="0">
              <a:srgbClr val="000000">
                <a:alpha val="40000"/>
              </a:srgbClr>
            </a:outerShdw>
          </a:effectLst>
        </p:spPr>
        <p:txBody>
          <a:bodyPr anchor="ctr">
            <a:normAutofit fontScale="79329"/>
          </a:bodyPr>
          <a:p>
            <a:pPr indent="0" algn="ctr" defTabSz="914400">
              <a:lnSpc>
                <a:spcPct val="100000"/>
              </a:lnSpc>
              <a:buNone/>
            </a:pPr>
            <a:r>
              <a:rPr b="1" lang="en-US" sz="4400" spc="-1" strike="noStrike">
                <a:solidFill>
                  <a:schemeClr val="lt1"/>
                </a:solidFill>
                <a:latin typeface="Times New Roman"/>
              </a:rPr>
              <a:t>What do you do if you are out</a:t>
            </a:r>
            <a:br>
              <a:rPr sz="4400"/>
            </a:br>
            <a:r>
              <a:rPr b="1" lang="en-US" sz="4400" spc="-1" strike="noStrike">
                <a:solidFill>
                  <a:schemeClr val="lt1"/>
                </a:solidFill>
                <a:latin typeface="Times New Roman"/>
              </a:rPr>
              <a:t>of ideas?</a:t>
            </a:r>
            <a:endParaRPr b="0" lang="en-US" sz="4400" spc="-1" strike="noStrike">
              <a:solidFill>
                <a:schemeClr val="dk1"/>
              </a:solidFill>
              <a:latin typeface="Times New Roman"/>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8" name="Picture 3" descr="A person standing in front of a colorful visualization of ideas - generated by Midjourney "/>
          <p:cNvPicPr/>
          <p:nvPr/>
        </p:nvPicPr>
        <p:blipFill>
          <a:blip r:embed="rId1"/>
          <a:stretch/>
        </p:blipFill>
        <p:spPr>
          <a:xfrm>
            <a:off x="2659320" y="-1800"/>
            <a:ext cx="6873120" cy="6859440"/>
          </a:xfrm>
          <a:prstGeom prst="rect">
            <a:avLst/>
          </a:prstGeom>
          <a:ln w="0">
            <a:noFill/>
          </a:ln>
        </p:spPr>
      </p:pic>
      <p:sp>
        <p:nvSpPr>
          <p:cNvPr id="219" name="PlaceHolder 1"/>
          <p:cNvSpPr>
            <a:spLocks noGrp="1"/>
          </p:cNvSpPr>
          <p:nvPr>
            <p:ph type="title"/>
          </p:nvPr>
        </p:nvSpPr>
        <p:spPr>
          <a:xfrm>
            <a:off x="0" y="-1800"/>
            <a:ext cx="2658960" cy="6859440"/>
          </a:xfrm>
          <a:prstGeom prst="rect">
            <a:avLst/>
          </a:prstGeom>
          <a:noFill/>
          <a:ln w="0">
            <a:noFill/>
          </a:ln>
          <a:effectLst>
            <a:outerShdw dist="37674" dir="2700000" blurRad="50760" rotWithShape="0">
              <a:srgbClr val="000000">
                <a:alpha val="40000"/>
              </a:srgbClr>
            </a:outerShdw>
          </a:effectLst>
        </p:spPr>
        <p:txBody>
          <a:bodyPr anchor="ctr">
            <a:normAutofit/>
          </a:bodyPr>
          <a:p>
            <a:pPr indent="0" algn="ctr" defTabSz="914400">
              <a:lnSpc>
                <a:spcPct val="100000"/>
              </a:lnSpc>
              <a:buNone/>
            </a:pPr>
            <a:r>
              <a:rPr b="1" lang="en-US" sz="4400" spc="-1" strike="noStrike">
                <a:solidFill>
                  <a:schemeClr val="dk1"/>
                </a:solidFill>
                <a:latin typeface="Times New Roman"/>
              </a:rPr>
              <a:t>Try and </a:t>
            </a:r>
            <a:r>
              <a:rPr b="1" lang="en-US" sz="4400" spc="-1" strike="noStrike">
                <a:solidFill>
                  <a:srgbClr val="000000"/>
                </a:solidFill>
                <a:latin typeface="Times New Roman"/>
              </a:rPr>
              <a:t>think</a:t>
            </a:r>
            <a:endParaRPr b="0" lang="en-US" sz="4400" spc="-1" strike="noStrike">
              <a:solidFill>
                <a:schemeClr val="dk1"/>
              </a:solidFill>
              <a:latin typeface="Times New Roman"/>
            </a:endParaRPr>
          </a:p>
        </p:txBody>
      </p:sp>
      <p:sp>
        <p:nvSpPr>
          <p:cNvPr id="220" name="TextBox 5"/>
          <p:cNvSpPr/>
          <p:nvPr/>
        </p:nvSpPr>
        <p:spPr>
          <a:xfrm>
            <a:off x="9532800" y="2713680"/>
            <a:ext cx="2658960" cy="1429920"/>
          </a:xfrm>
          <a:prstGeom prst="rect">
            <a:avLst/>
          </a:prstGeom>
          <a:noFill/>
          <a:ln w="0">
            <a:noFill/>
          </a:ln>
          <a:effectLst>
            <a:outerShdw algn="tl" blurRad="50760" dir="2700000" dist="37674" rotWithShape="0">
              <a:srgbClr val="000000">
                <a:alpha val="40000"/>
              </a:srgbClr>
            </a:outerShdw>
          </a:effectLst>
        </p:spPr>
        <p:style>
          <a:lnRef idx="0"/>
          <a:fillRef idx="0"/>
          <a:effectRef idx="0"/>
          <a:fontRef idx="minor"/>
        </p:style>
        <p:txBody>
          <a:bodyPr lIns="90000" rIns="90000" tIns="45000" bIns="45000" anchor="ctr">
            <a:spAutoFit/>
          </a:bodyPr>
          <a:p>
            <a:pPr algn="ctr" defTabSz="914400">
              <a:lnSpc>
                <a:spcPct val="100000"/>
              </a:lnSpc>
            </a:pPr>
            <a:r>
              <a:rPr b="1" lang="en-US" sz="4400" spc="-1" strike="noStrike">
                <a:solidFill>
                  <a:srgbClr val="000000"/>
                </a:solidFill>
                <a:latin typeface="Times New Roman"/>
              </a:rPr>
              <a:t>outside the box</a:t>
            </a:r>
            <a:endParaRPr b="0" lang="en-US" sz="4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1" name="TextBox 3"/>
          <p:cNvSpPr/>
          <p:nvPr/>
        </p:nvSpPr>
        <p:spPr>
          <a:xfrm>
            <a:off x="64080" y="2028600"/>
            <a:ext cx="12063600" cy="2771640"/>
          </a:xfrm>
          <a:prstGeom prst="rect">
            <a:avLst/>
          </a:prstGeom>
          <a:noFill/>
          <a:ln w="0">
            <a:noFill/>
          </a:ln>
          <a:effectLst>
            <a:outerShdw algn="tl" blurRad="50760" dir="2700000" dist="37674" rotWithShape="0">
              <a:srgbClr val="000000">
                <a:alpha val="40000"/>
              </a:srgbClr>
            </a:outerShdw>
          </a:effectLst>
        </p:spPr>
        <p:style>
          <a:lnRef idx="0"/>
          <a:fillRef idx="0"/>
          <a:effectRef idx="0"/>
          <a:fontRef idx="minor"/>
        </p:style>
        <p:txBody>
          <a:bodyPr wrap="none" lIns="90000" rIns="90000" tIns="45000" bIns="45000" anchor="t">
            <a:spAutoFit/>
          </a:bodyPr>
          <a:p>
            <a:pPr algn="ctr" defTabSz="914400">
              <a:lnSpc>
                <a:spcPct val="100000"/>
              </a:lnSpc>
            </a:pPr>
            <a:r>
              <a:rPr b="0" lang="en-US" sz="8800" spc="-1" strike="noStrike">
                <a:solidFill>
                  <a:schemeClr val="dk1"/>
                </a:solidFill>
                <a:latin typeface="Times New Roman"/>
              </a:rPr>
              <a:t>And </a:t>
            </a:r>
            <a:r>
              <a:rPr b="0" i="1" lang="en-US" sz="8800" spc="-1" strike="noStrike">
                <a:solidFill>
                  <a:schemeClr val="dk1"/>
                </a:solidFill>
                <a:latin typeface="Times New Roman"/>
              </a:rPr>
              <a:t>then</a:t>
            </a:r>
            <a:r>
              <a:rPr b="0" lang="en-US" sz="8800" spc="-1" strike="noStrike">
                <a:solidFill>
                  <a:schemeClr val="dk1"/>
                </a:solidFill>
                <a:latin typeface="Times New Roman"/>
              </a:rPr>
              <a:t> seek to ask more</a:t>
            </a:r>
            <a:br>
              <a:rPr sz="8800"/>
            </a:br>
            <a:r>
              <a:rPr b="0" lang="en-US" sz="8800" spc="-1" strike="noStrike">
                <a:solidFill>
                  <a:srgbClr val="c00000"/>
                </a:solidFill>
                <a:latin typeface="Artifakt Element Heavy"/>
                <a:ea typeface="Artifakt Element Heavy"/>
              </a:rPr>
              <a:t>questions</a:t>
            </a:r>
            <a:endParaRPr b="0" lang="en-US" sz="8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PlaceHolder 1"/>
          <p:cNvSpPr>
            <a:spLocks noGrp="1"/>
          </p:cNvSpPr>
          <p:nvPr>
            <p:ph type="title"/>
          </p:nvPr>
        </p:nvSpPr>
        <p:spPr>
          <a:xfrm>
            <a:off x="609480" y="274680"/>
            <a:ext cx="10972440" cy="1142640"/>
          </a:xfrm>
          <a:prstGeom prst="rect">
            <a:avLst/>
          </a:prstGeom>
          <a:noFill/>
          <a:ln w="0">
            <a:noFill/>
          </a:ln>
        </p:spPr>
        <p:txBody>
          <a:bodyPr anchor="ctr">
            <a:normAutofit/>
          </a:bodyPr>
          <a:p>
            <a:pPr indent="0" algn="ctr" defTabSz="914400">
              <a:lnSpc>
                <a:spcPct val="100000"/>
              </a:lnSpc>
              <a:buNone/>
            </a:pPr>
            <a:r>
              <a:rPr b="1" lang="en-US" sz="4400" spc="-1" strike="noStrike">
                <a:solidFill>
                  <a:schemeClr val="dk1"/>
                </a:solidFill>
                <a:latin typeface="Times New Roman"/>
              </a:rPr>
              <a:t>Ways of thinking outside the box</a:t>
            </a:r>
            <a:endParaRPr b="0" lang="en-US" sz="4400" spc="-1" strike="noStrike">
              <a:solidFill>
                <a:schemeClr val="dk1"/>
              </a:solidFill>
              <a:latin typeface="Times New Roman"/>
            </a:endParaRPr>
          </a:p>
        </p:txBody>
      </p:sp>
      <p:sp>
        <p:nvSpPr>
          <p:cNvPr id="223" name="PlaceHolder 2"/>
          <p:cNvSpPr>
            <a:spLocks noGrp="1"/>
          </p:cNvSpPr>
          <p:nvPr>
            <p:ph/>
          </p:nvPr>
        </p:nvSpPr>
        <p:spPr>
          <a:xfrm>
            <a:off x="609480" y="1333080"/>
            <a:ext cx="10972440" cy="4920840"/>
          </a:xfrm>
          <a:prstGeom prst="rect">
            <a:avLst/>
          </a:prstGeom>
          <a:noFill/>
          <a:ln w="0">
            <a:noFill/>
          </a:ln>
        </p:spPr>
        <p:txBody>
          <a:bodyPr anchor="t">
            <a:noAutofit/>
          </a:bodyPr>
          <a:p>
            <a:pPr marL="343080" indent="-343080" defTabSz="914400">
              <a:lnSpc>
                <a:spcPct val="100000"/>
              </a:lnSpc>
              <a:spcBef>
                <a:spcPts val="641"/>
              </a:spcBef>
              <a:buClr>
                <a:srgbClr val="000000"/>
              </a:buClr>
              <a:buFont typeface="Arial"/>
              <a:buChar char="•"/>
            </a:pPr>
            <a:r>
              <a:rPr b="0" lang="en-US" sz="3200" spc="-1" strike="noStrike">
                <a:solidFill>
                  <a:schemeClr val="dk1"/>
                </a:solidFill>
                <a:latin typeface="Times New Roman"/>
              </a:rPr>
              <a:t>Placing ourselves in novel situations</a:t>
            </a:r>
            <a:endParaRPr b="0" lang="en-US" sz="3200" spc="-1" strike="noStrike">
              <a:solidFill>
                <a:schemeClr val="dk1"/>
              </a:solidFill>
              <a:latin typeface="Times New Roman"/>
            </a:endParaRPr>
          </a:p>
          <a:p>
            <a:pPr marL="343080" indent="-343080" defTabSz="914400">
              <a:lnSpc>
                <a:spcPct val="100000"/>
              </a:lnSpc>
              <a:spcBef>
                <a:spcPts val="641"/>
              </a:spcBef>
              <a:buClr>
                <a:srgbClr val="000000"/>
              </a:buClr>
              <a:buFont typeface="Arial"/>
              <a:buChar char="•"/>
            </a:pPr>
            <a:r>
              <a:rPr b="0" lang="en-US" sz="3200" spc="-1" strike="noStrike">
                <a:solidFill>
                  <a:schemeClr val="dk1"/>
                </a:solidFill>
                <a:latin typeface="Times New Roman"/>
              </a:rPr>
              <a:t>Roll playing (either about something related to the topic just in a different context, or something completely different)</a:t>
            </a:r>
            <a:endParaRPr b="0" lang="en-US" sz="3200" spc="-1" strike="noStrike">
              <a:solidFill>
                <a:schemeClr val="dk1"/>
              </a:solidFill>
              <a:latin typeface="Times New Roman"/>
            </a:endParaRPr>
          </a:p>
          <a:p>
            <a:pPr marL="343080" indent="-343080" defTabSz="914400">
              <a:lnSpc>
                <a:spcPct val="100000"/>
              </a:lnSpc>
              <a:spcBef>
                <a:spcPts val="641"/>
              </a:spcBef>
              <a:buClr>
                <a:srgbClr val="000000"/>
              </a:buClr>
              <a:buFont typeface="Arial"/>
              <a:buChar char="•"/>
            </a:pPr>
            <a:r>
              <a:rPr b="0" lang="en-US" sz="3200" spc="-1" strike="noStrike">
                <a:solidFill>
                  <a:schemeClr val="dk1"/>
                </a:solidFill>
                <a:latin typeface="Times New Roman"/>
              </a:rPr>
              <a:t>Talking to people you don't normally talk to</a:t>
            </a:r>
            <a:endParaRPr b="0" lang="en-US" sz="3200" spc="-1" strike="noStrike">
              <a:solidFill>
                <a:schemeClr val="dk1"/>
              </a:solidFill>
              <a:latin typeface="Times New Roman"/>
            </a:endParaRPr>
          </a:p>
          <a:p>
            <a:pPr marL="343080" indent="-343080" defTabSz="914400">
              <a:lnSpc>
                <a:spcPct val="100000"/>
              </a:lnSpc>
              <a:spcBef>
                <a:spcPts val="641"/>
              </a:spcBef>
              <a:buClr>
                <a:srgbClr val="000000"/>
              </a:buClr>
              <a:buFont typeface="Arial"/>
              <a:buChar char="•"/>
            </a:pPr>
            <a:r>
              <a:rPr b="0" lang="en-US" sz="3200" spc="-1" strike="noStrike">
                <a:solidFill>
                  <a:schemeClr val="dk1"/>
                </a:solidFill>
                <a:latin typeface="Times New Roman"/>
              </a:rPr>
              <a:t>Getting exercise</a:t>
            </a:r>
            <a:endParaRPr b="0" lang="en-US" sz="3200" spc="-1" strike="noStrike">
              <a:solidFill>
                <a:schemeClr val="dk1"/>
              </a:solidFill>
              <a:latin typeface="Times New Roman"/>
            </a:endParaRPr>
          </a:p>
          <a:p>
            <a:pPr marL="343080" indent="-343080" defTabSz="914400">
              <a:lnSpc>
                <a:spcPct val="100000"/>
              </a:lnSpc>
              <a:spcBef>
                <a:spcPts val="641"/>
              </a:spcBef>
              <a:buClr>
                <a:srgbClr val="000000"/>
              </a:buClr>
              <a:buFont typeface="Arial"/>
              <a:buChar char="•"/>
            </a:pPr>
            <a:r>
              <a:rPr b="0" lang="en-US" sz="3200" spc="-1" strike="noStrike">
                <a:solidFill>
                  <a:schemeClr val="dk1"/>
                </a:solidFill>
                <a:latin typeface="Times New Roman"/>
              </a:rPr>
              <a:t>Meditating</a:t>
            </a:r>
            <a:endParaRPr b="0" lang="en-US" sz="3200" spc="-1" strike="noStrike">
              <a:solidFill>
                <a:schemeClr val="dk1"/>
              </a:solidFill>
              <a:latin typeface="Times New Roman"/>
            </a:endParaRPr>
          </a:p>
          <a:p>
            <a:pPr marL="343080" indent="-343080" defTabSz="914400">
              <a:lnSpc>
                <a:spcPct val="100000"/>
              </a:lnSpc>
              <a:spcBef>
                <a:spcPts val="641"/>
              </a:spcBef>
              <a:buClr>
                <a:srgbClr val="ff0000"/>
              </a:buClr>
              <a:buFont typeface="Arial"/>
              <a:buChar char="•"/>
            </a:pPr>
            <a:r>
              <a:rPr b="0" lang="en-US" sz="3200" spc="-1" strike="noStrike">
                <a:solidFill>
                  <a:srgbClr val="ff0000"/>
                </a:solidFill>
                <a:latin typeface="Times New Roman"/>
              </a:rPr>
              <a:t>Do </a:t>
            </a:r>
            <a:r>
              <a:rPr b="1" i="1" lang="en-US" sz="3200" spc="-1" strike="noStrike">
                <a:solidFill>
                  <a:srgbClr val="ff0000"/>
                </a:solidFill>
                <a:latin typeface="Times New Roman"/>
              </a:rPr>
              <a:t>you</a:t>
            </a:r>
            <a:r>
              <a:rPr b="0" lang="en-US" sz="3200" spc="-1" strike="noStrike">
                <a:solidFill>
                  <a:srgbClr val="ff0000"/>
                </a:solidFill>
                <a:latin typeface="Times New Roman"/>
              </a:rPr>
              <a:t> have other ways of thinking of new ideas that you have used when you were in a rut?</a:t>
            </a:r>
            <a:endParaRPr b="0" lang="en-US" sz="3200" spc="-1" strike="noStrike">
              <a:solidFill>
                <a:schemeClr val="dk1"/>
              </a:solidFill>
              <a:latin typeface="Times New Roman"/>
            </a:endParaRPr>
          </a:p>
        </p:txBody>
      </p:sp>
      <p:pic>
        <p:nvPicPr>
          <p:cNvPr id="224" name="Graphic 4" descr="Good Idea with solid fill"/>
          <p:cNvPicPr/>
          <p:nvPr/>
        </p:nvPicPr>
        <p:blipFill>
          <a:blip r:embed="rId1"/>
          <a:stretch/>
        </p:blipFill>
        <p:spPr>
          <a:xfrm>
            <a:off x="9570600" y="5946480"/>
            <a:ext cx="914040" cy="914040"/>
          </a:xfrm>
          <a:prstGeom prst="rect">
            <a:avLst/>
          </a:prstGeom>
          <a:ln w="0">
            <a:noFill/>
          </a:ln>
        </p:spPr>
      </p:pic>
      <p:pic>
        <p:nvPicPr>
          <p:cNvPr id="225" name="Graphic 6" descr="Idea with solid fill"/>
          <p:cNvPicPr/>
          <p:nvPr/>
        </p:nvPicPr>
        <p:blipFill>
          <a:blip r:embed="rId2"/>
          <a:stretch/>
        </p:blipFill>
        <p:spPr>
          <a:xfrm>
            <a:off x="6949440" y="5946480"/>
            <a:ext cx="914040" cy="914040"/>
          </a:xfrm>
          <a:prstGeom prst="rect">
            <a:avLst/>
          </a:prstGeom>
          <a:ln w="0">
            <a:noFill/>
          </a:ln>
        </p:spPr>
      </p:pic>
      <p:pic>
        <p:nvPicPr>
          <p:cNvPr id="226" name="Graphic 8" descr="Brain in head with solid fill"/>
          <p:cNvPicPr/>
          <p:nvPr/>
        </p:nvPicPr>
        <p:blipFill>
          <a:blip r:embed="rId3"/>
          <a:stretch/>
        </p:blipFill>
        <p:spPr>
          <a:xfrm>
            <a:off x="1706760" y="5938200"/>
            <a:ext cx="914040" cy="914040"/>
          </a:xfrm>
          <a:prstGeom prst="rect">
            <a:avLst/>
          </a:prstGeom>
          <a:ln w="0">
            <a:noFill/>
          </a:ln>
        </p:spPr>
      </p:pic>
      <p:pic>
        <p:nvPicPr>
          <p:cNvPr id="227" name="Graphic 10" descr="Head with gears with solid fill"/>
          <p:cNvPicPr/>
          <p:nvPr/>
        </p:nvPicPr>
        <p:blipFill>
          <a:blip r:embed="rId4"/>
          <a:stretch/>
        </p:blipFill>
        <p:spPr>
          <a:xfrm>
            <a:off x="4328280" y="5946480"/>
            <a:ext cx="914040" cy="91404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PlaceHolder 1"/>
          <p:cNvSpPr>
            <a:spLocks noGrp="1"/>
          </p:cNvSpPr>
          <p:nvPr>
            <p:ph type="title"/>
          </p:nvPr>
        </p:nvSpPr>
        <p:spPr>
          <a:xfrm>
            <a:off x="609480" y="274680"/>
            <a:ext cx="10972440" cy="1142640"/>
          </a:xfrm>
          <a:prstGeom prst="rect">
            <a:avLst/>
          </a:prstGeom>
          <a:noFill/>
          <a:ln w="0">
            <a:noFill/>
          </a:ln>
        </p:spPr>
        <p:txBody>
          <a:bodyPr anchor="ctr">
            <a:noAutofit/>
          </a:bodyPr>
          <a:p>
            <a:pPr indent="0" algn="ctr" defTabSz="914400">
              <a:lnSpc>
                <a:spcPct val="100000"/>
              </a:lnSpc>
              <a:buNone/>
            </a:pPr>
            <a:r>
              <a:rPr b="0" lang="en-US" sz="4400" spc="-1" strike="noStrike">
                <a:solidFill>
                  <a:schemeClr val="dk1"/>
                </a:solidFill>
                <a:latin typeface="Times New Roman"/>
              </a:rPr>
              <a:t>Problem/Solution vs. Idea/Ideation</a:t>
            </a:r>
            <a:endParaRPr b="0" lang="en-US" sz="4400" spc="-1" strike="noStrike">
              <a:solidFill>
                <a:schemeClr val="dk1"/>
              </a:solidFill>
              <a:latin typeface="Times New Roman"/>
            </a:endParaRPr>
          </a:p>
        </p:txBody>
      </p:sp>
      <p:sp>
        <p:nvSpPr>
          <p:cNvPr id="229" name="PlaceHolder 2"/>
          <p:cNvSpPr>
            <a:spLocks noGrp="1"/>
          </p:cNvSpPr>
          <p:nvPr>
            <p:ph/>
          </p:nvPr>
        </p:nvSpPr>
        <p:spPr>
          <a:xfrm>
            <a:off x="609480" y="1600200"/>
            <a:ext cx="5384520" cy="4525560"/>
          </a:xfrm>
          <a:prstGeom prst="rect">
            <a:avLst/>
          </a:prstGeom>
          <a:noFill/>
          <a:ln w="0">
            <a:noFill/>
          </a:ln>
        </p:spPr>
        <p:txBody>
          <a:bodyPr anchor="t">
            <a:noAutofit/>
          </a:bodyPr>
          <a:p>
            <a:pPr indent="0" algn="ctr" defTabSz="914400">
              <a:lnSpc>
                <a:spcPct val="100000"/>
              </a:lnSpc>
              <a:spcBef>
                <a:spcPts val="561"/>
              </a:spcBef>
              <a:buNone/>
              <a:tabLst>
                <a:tab algn="l" pos="0"/>
              </a:tabLst>
            </a:pPr>
            <a:r>
              <a:rPr b="0" lang="en-US" sz="2800" spc="-1" strike="noStrike">
                <a:solidFill>
                  <a:schemeClr val="dk1"/>
                </a:solidFill>
                <a:latin typeface="Times New Roman"/>
              </a:rPr>
              <a:t>Problem/Solution</a:t>
            </a:r>
            <a:endParaRPr b="0" lang="en-US" sz="2800" spc="-1" strike="noStrike">
              <a:solidFill>
                <a:schemeClr val="dk1"/>
              </a:solidFill>
              <a:latin typeface="Times New Roman"/>
            </a:endParaRPr>
          </a:p>
          <a:p>
            <a:pPr marL="343080" indent="-343080" defTabSz="914400">
              <a:lnSpc>
                <a:spcPct val="100000"/>
              </a:lnSpc>
              <a:spcBef>
                <a:spcPts val="561"/>
              </a:spcBef>
              <a:buClr>
                <a:srgbClr val="000000"/>
              </a:buClr>
              <a:buFont typeface="Arial"/>
              <a:buChar char="•"/>
              <a:tabLst>
                <a:tab algn="l" pos="0"/>
              </a:tabLst>
            </a:pPr>
            <a:r>
              <a:rPr b="0" lang="en-US" sz="2800" spc="-1" strike="noStrike">
                <a:solidFill>
                  <a:schemeClr val="dk1"/>
                </a:solidFill>
                <a:latin typeface="Times New Roman"/>
              </a:rPr>
              <a:t>You know there is a problem, so you know there is a need</a:t>
            </a:r>
            <a:endParaRPr b="0" lang="en-US" sz="2800" spc="-1" strike="noStrike">
              <a:solidFill>
                <a:schemeClr val="dk1"/>
              </a:solidFill>
              <a:latin typeface="Times New Roman"/>
            </a:endParaRPr>
          </a:p>
          <a:p>
            <a:pPr marL="343080" indent="-343080" defTabSz="914400">
              <a:lnSpc>
                <a:spcPct val="100000"/>
              </a:lnSpc>
              <a:spcBef>
                <a:spcPts val="561"/>
              </a:spcBef>
              <a:buClr>
                <a:srgbClr val="000000"/>
              </a:buClr>
              <a:buFont typeface="Arial"/>
              <a:buChar char="•"/>
              <a:tabLst>
                <a:tab algn="l" pos="0"/>
              </a:tabLst>
            </a:pPr>
            <a:r>
              <a:rPr b="0" lang="en-US" sz="2800" spc="-1" strike="noStrike">
                <a:solidFill>
                  <a:schemeClr val="dk1"/>
                </a:solidFill>
                <a:latin typeface="Times New Roman"/>
              </a:rPr>
              <a:t>If there are people who already have had this problem, likely there are already solutions for it</a:t>
            </a:r>
            <a:endParaRPr b="0" lang="en-US" sz="2800" spc="-1" strike="noStrike">
              <a:solidFill>
                <a:schemeClr val="dk1"/>
              </a:solidFill>
              <a:latin typeface="Times New Roman"/>
            </a:endParaRPr>
          </a:p>
          <a:p>
            <a:pPr indent="0" defTabSz="914400">
              <a:lnSpc>
                <a:spcPct val="100000"/>
              </a:lnSpc>
              <a:spcBef>
                <a:spcPts val="561"/>
              </a:spcBef>
              <a:buNone/>
              <a:tabLst>
                <a:tab algn="l" pos="0"/>
              </a:tabLst>
            </a:pPr>
            <a:endParaRPr b="0" lang="en-US" sz="2800" spc="-1" strike="noStrike">
              <a:solidFill>
                <a:schemeClr val="dk1"/>
              </a:solidFill>
              <a:latin typeface="Times New Roman"/>
            </a:endParaRPr>
          </a:p>
        </p:txBody>
      </p:sp>
      <p:sp>
        <p:nvSpPr>
          <p:cNvPr id="230" name="PlaceHolder 3"/>
          <p:cNvSpPr>
            <a:spLocks noGrp="1"/>
          </p:cNvSpPr>
          <p:nvPr>
            <p:ph/>
          </p:nvPr>
        </p:nvSpPr>
        <p:spPr>
          <a:xfrm>
            <a:off x="6197760" y="1600200"/>
            <a:ext cx="5384520" cy="4525560"/>
          </a:xfrm>
          <a:prstGeom prst="rect">
            <a:avLst/>
          </a:prstGeom>
          <a:noFill/>
          <a:ln w="0">
            <a:noFill/>
          </a:ln>
        </p:spPr>
        <p:txBody>
          <a:bodyPr anchor="t">
            <a:noAutofit/>
          </a:bodyPr>
          <a:p>
            <a:pPr indent="0" algn="ctr" defTabSz="914400">
              <a:lnSpc>
                <a:spcPct val="100000"/>
              </a:lnSpc>
              <a:spcBef>
                <a:spcPts val="561"/>
              </a:spcBef>
              <a:buNone/>
              <a:tabLst>
                <a:tab algn="l" pos="0"/>
              </a:tabLst>
            </a:pPr>
            <a:r>
              <a:rPr b="0" lang="en-US" sz="2800" spc="-1" strike="noStrike">
                <a:solidFill>
                  <a:schemeClr val="dk1"/>
                </a:solidFill>
                <a:latin typeface="Times New Roman"/>
              </a:rPr>
              <a:t>Idea/Ideation</a:t>
            </a:r>
            <a:endParaRPr b="0" lang="en-US" sz="2800" spc="-1" strike="noStrike">
              <a:solidFill>
                <a:schemeClr val="dk1"/>
              </a:solidFill>
              <a:latin typeface="Times New Roman"/>
            </a:endParaRPr>
          </a:p>
          <a:p>
            <a:pPr marL="343080" indent="-343080" defTabSz="914400">
              <a:lnSpc>
                <a:spcPct val="100000"/>
              </a:lnSpc>
              <a:spcBef>
                <a:spcPts val="561"/>
              </a:spcBef>
              <a:buClr>
                <a:srgbClr val="000000"/>
              </a:buClr>
              <a:buFont typeface="Arial"/>
              <a:buChar char="•"/>
              <a:tabLst>
                <a:tab algn="l" pos="0"/>
              </a:tabLst>
            </a:pPr>
            <a:r>
              <a:rPr b="0" lang="en-US" sz="2800" spc="-1" strike="noStrike">
                <a:solidFill>
                  <a:schemeClr val="dk1"/>
                </a:solidFill>
                <a:latin typeface="Times New Roman"/>
              </a:rPr>
              <a:t>You just had an awesome idea, but are there people who need it?</a:t>
            </a:r>
            <a:endParaRPr b="0" lang="en-US" sz="2800" spc="-1" strike="noStrike">
              <a:solidFill>
                <a:schemeClr val="dk1"/>
              </a:solidFill>
              <a:latin typeface="Times New Roman"/>
            </a:endParaRPr>
          </a:p>
          <a:p>
            <a:pPr marL="343080" indent="-343080" defTabSz="914400">
              <a:lnSpc>
                <a:spcPct val="100000"/>
              </a:lnSpc>
              <a:spcBef>
                <a:spcPts val="561"/>
              </a:spcBef>
              <a:buClr>
                <a:srgbClr val="000000"/>
              </a:buClr>
              <a:buFont typeface="Arial"/>
              <a:buChar char="•"/>
              <a:tabLst>
                <a:tab algn="l" pos="0"/>
              </a:tabLst>
            </a:pPr>
            <a:r>
              <a:rPr b="0" lang="en-US" sz="2800" spc="-1" strike="noStrike">
                <a:solidFill>
                  <a:schemeClr val="dk1"/>
                </a:solidFill>
                <a:latin typeface="Times New Roman"/>
              </a:rPr>
              <a:t>Has anyone else already had this idea?</a:t>
            </a:r>
            <a:endParaRPr b="0" lang="en-US" sz="2800" spc="-1" strike="noStrike">
              <a:solidFill>
                <a:schemeClr val="dk1"/>
              </a:solidFill>
              <a:latin typeface="Times New Roman"/>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1" name="Picture 2" descr=""/>
          <p:cNvPicPr/>
          <p:nvPr/>
        </p:nvPicPr>
        <p:blipFill>
          <a:blip r:embed="rId1"/>
          <a:stretch/>
        </p:blipFill>
        <p:spPr>
          <a:xfrm>
            <a:off x="28440" y="174600"/>
            <a:ext cx="12191760" cy="5179680"/>
          </a:xfrm>
          <a:prstGeom prst="rect">
            <a:avLst/>
          </a:prstGeom>
          <a:ln w="0">
            <a:noFill/>
          </a:ln>
        </p:spPr>
      </p:pic>
      <p:sp>
        <p:nvSpPr>
          <p:cNvPr id="232" name="TextBox 7"/>
          <p:cNvSpPr/>
          <p:nvPr/>
        </p:nvSpPr>
        <p:spPr>
          <a:xfrm>
            <a:off x="2390040" y="140040"/>
            <a:ext cx="4888800" cy="638280"/>
          </a:xfrm>
          <a:prstGeom prst="rect">
            <a:avLst/>
          </a:prstGeom>
          <a:noFill/>
          <a:ln w="0">
            <a:noFill/>
          </a:ln>
        </p:spPr>
        <p:style>
          <a:lnRef idx="0"/>
          <a:fillRef idx="0"/>
          <a:effectRef idx="0"/>
          <a:fontRef idx="minor"/>
        </p:style>
        <p:txBody>
          <a:bodyPr wrap="none" lIns="90000" rIns="90000" tIns="45000" bIns="45000" anchor="t">
            <a:spAutoFit/>
          </a:bodyPr>
          <a:p>
            <a:pPr algn="ctr" defTabSz="914400">
              <a:lnSpc>
                <a:spcPct val="100000"/>
              </a:lnSpc>
            </a:pPr>
            <a:r>
              <a:rPr b="0" lang="en-US" sz="3600" spc="-1" strike="noStrike">
                <a:solidFill>
                  <a:schemeClr val="dk1"/>
                </a:solidFill>
                <a:latin typeface="Times New Roman"/>
              </a:rPr>
              <a:t>Some examples and ideas</a:t>
            </a:r>
            <a:endParaRPr b="0" lang="en-US" sz="3600" spc="-1" strike="noStrike">
              <a:solidFill>
                <a:srgbClr val="000000"/>
              </a:solidFill>
              <a:latin typeface="Arial"/>
            </a:endParaRPr>
          </a:p>
        </p:txBody>
      </p:sp>
      <p:pic>
        <p:nvPicPr>
          <p:cNvPr id="233" name="Picture 9" descr="A QR code to the Google doc">
            <a:hlinkClick r:id="rId2"/>
          </p:cNvPr>
          <p:cNvPicPr/>
          <p:nvPr/>
        </p:nvPicPr>
        <p:blipFill>
          <a:blip r:embed="rId3"/>
          <a:stretch/>
        </p:blipFill>
        <p:spPr>
          <a:xfrm>
            <a:off x="380880" y="4423680"/>
            <a:ext cx="1931040" cy="1931040"/>
          </a:xfrm>
          <a:prstGeom prst="rect">
            <a:avLst/>
          </a:prstGeom>
          <a:ln w="0">
            <a:noFill/>
          </a:ln>
        </p:spPr>
      </p:pic>
      <p:sp>
        <p:nvSpPr>
          <p:cNvPr id="234" name="TextBox 10">
            <a:hlinkClick r:id="rId4"/>
          </p:cNvPr>
          <p:cNvSpPr/>
          <p:nvPr/>
        </p:nvSpPr>
        <p:spPr>
          <a:xfrm>
            <a:off x="459720" y="6270480"/>
            <a:ext cx="1773720" cy="638280"/>
          </a:xfrm>
          <a:prstGeom prst="rect">
            <a:avLst/>
          </a:prstGeom>
          <a:noFill/>
          <a:ln w="0">
            <a:noFill/>
          </a:ln>
        </p:spPr>
        <p:style>
          <a:lnRef idx="0"/>
          <a:fillRef idx="0"/>
          <a:effectRef idx="0"/>
          <a:fontRef idx="minor"/>
        </p:style>
        <p:txBody>
          <a:bodyPr wrap="none" lIns="90000" rIns="90000" tIns="45000" bIns="45000" anchor="t">
            <a:spAutoFit/>
          </a:bodyPr>
          <a:p>
            <a:pPr algn="ctr" defTabSz="914400">
              <a:lnSpc>
                <a:spcPct val="100000"/>
              </a:lnSpc>
            </a:pPr>
            <a:r>
              <a:rPr b="0" lang="en-US" sz="1800" spc="-1" strike="noStrike">
                <a:solidFill>
                  <a:schemeClr val="dk1"/>
                </a:solidFill>
                <a:latin typeface="Times New Roman"/>
              </a:rPr>
              <a:t>A QR code to the</a:t>
            </a:r>
            <a:endParaRPr b="0" lang="en-US" sz="1800" spc="-1" strike="noStrike">
              <a:solidFill>
                <a:srgbClr val="000000"/>
              </a:solidFill>
              <a:latin typeface="Arial"/>
            </a:endParaRPr>
          </a:p>
          <a:p>
            <a:pPr algn="ctr" defTabSz="914400">
              <a:lnSpc>
                <a:spcPct val="100000"/>
              </a:lnSpc>
            </a:pPr>
            <a:r>
              <a:rPr b="0" lang="en-US" sz="1800" spc="-1" strike="noStrike">
                <a:solidFill>
                  <a:schemeClr val="dk1"/>
                </a:solidFill>
                <a:latin typeface="Times New Roman"/>
              </a:rPr>
              <a:t>Google doc</a:t>
            </a:r>
            <a:endParaRPr b="0" lang="en-US" sz="1800" spc="-1" strike="noStrike">
              <a:solidFill>
                <a:srgbClr val="000000"/>
              </a:solidFill>
              <a:latin typeface="Arial"/>
            </a:endParaRPr>
          </a:p>
        </p:txBody>
      </p:sp>
      <p:sp>
        <p:nvSpPr>
          <p:cNvPr id="235" name="TextBox 3"/>
          <p:cNvSpPr/>
          <p:nvPr/>
        </p:nvSpPr>
        <p:spPr>
          <a:xfrm>
            <a:off x="2914560" y="5043600"/>
            <a:ext cx="6118560" cy="9435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2800" spc="-1" strike="noStrike">
                <a:solidFill>
                  <a:schemeClr val="dk1"/>
                </a:solidFill>
                <a:latin typeface="Times New Roman"/>
              </a:rPr>
              <a:t>Go to: </a:t>
            </a:r>
            <a:endParaRPr b="0" lang="en-US" sz="2800" spc="-1" strike="noStrike">
              <a:solidFill>
                <a:srgbClr val="000000"/>
              </a:solidFill>
              <a:latin typeface="Arial"/>
            </a:endParaRPr>
          </a:p>
          <a:p>
            <a:pPr defTabSz="914400">
              <a:lnSpc>
                <a:spcPct val="100000"/>
              </a:lnSpc>
            </a:pPr>
            <a:r>
              <a:rPr b="0" lang="en-US" sz="2800" spc="-1" strike="noStrike" u="sng">
                <a:solidFill>
                  <a:schemeClr val="dk1"/>
                </a:solidFill>
                <a:uFillTx/>
                <a:latin typeface="Times New Roman"/>
                <a:hlinkClick r:id="rId5"/>
              </a:rPr>
              <a:t>https://otherrealm.org/class2ideas</a:t>
            </a:r>
            <a:r>
              <a:rPr b="0" lang="en-US" sz="2800" spc="-1" strike="noStrike">
                <a:solidFill>
                  <a:schemeClr val="dk1"/>
                </a:solidFill>
                <a:latin typeface="Times New Roman"/>
              </a:rPr>
              <a:t> </a:t>
            </a:r>
            <a:endParaRPr b="0" lang="en-US" sz="2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PlaceHolder 1"/>
          <p:cNvSpPr>
            <a:spLocks noGrp="1"/>
          </p:cNvSpPr>
          <p:nvPr>
            <p:ph type="title"/>
          </p:nvPr>
        </p:nvSpPr>
        <p:spPr>
          <a:xfrm>
            <a:off x="609480" y="274680"/>
            <a:ext cx="10972440" cy="1142640"/>
          </a:xfrm>
          <a:prstGeom prst="rect">
            <a:avLst/>
          </a:prstGeom>
          <a:noFill/>
          <a:ln w="0">
            <a:noFill/>
          </a:ln>
        </p:spPr>
        <p:txBody>
          <a:bodyPr anchor="ctr">
            <a:noAutofit/>
          </a:bodyPr>
          <a:p>
            <a:pPr indent="0" algn="ctr" defTabSz="914400">
              <a:lnSpc>
                <a:spcPct val="100000"/>
              </a:lnSpc>
              <a:buNone/>
            </a:pPr>
            <a:r>
              <a:rPr b="1" lang="en-US" sz="4400" spc="-1" strike="noStrike">
                <a:solidFill>
                  <a:schemeClr val="dk1"/>
                </a:solidFill>
                <a:latin typeface="Times New Roman"/>
              </a:rPr>
              <a:t>Analyze The Ideas</a:t>
            </a:r>
            <a:endParaRPr b="0" lang="en-US" sz="4400" spc="-1" strike="noStrike">
              <a:solidFill>
                <a:schemeClr val="dk1"/>
              </a:solidFill>
              <a:latin typeface="Times New Roman"/>
            </a:endParaRPr>
          </a:p>
        </p:txBody>
      </p:sp>
      <p:sp>
        <p:nvSpPr>
          <p:cNvPr id="237" name="PlaceHolder 2"/>
          <p:cNvSpPr>
            <a:spLocks noGrp="1"/>
          </p:cNvSpPr>
          <p:nvPr>
            <p:ph/>
          </p:nvPr>
        </p:nvSpPr>
        <p:spPr>
          <a:xfrm>
            <a:off x="609480" y="1269000"/>
            <a:ext cx="10972440" cy="5457960"/>
          </a:xfrm>
          <a:prstGeom prst="rect">
            <a:avLst/>
          </a:prstGeom>
          <a:noFill/>
          <a:ln w="0">
            <a:noFill/>
          </a:ln>
        </p:spPr>
        <p:txBody>
          <a:bodyPr anchor="t">
            <a:normAutofit/>
          </a:bodyPr>
          <a:p>
            <a:pPr marL="343080" indent="-343080" defTabSz="914400">
              <a:lnSpc>
                <a:spcPct val="100000"/>
              </a:lnSpc>
              <a:spcBef>
                <a:spcPts val="479"/>
              </a:spcBef>
              <a:buClr>
                <a:srgbClr val="000000"/>
              </a:buClr>
              <a:buFont typeface="Arial"/>
              <a:buChar char="•"/>
            </a:pPr>
            <a:r>
              <a:rPr b="0" lang="en-US" sz="2400" spc="-1" strike="noStrike">
                <a:solidFill>
                  <a:schemeClr val="dk1"/>
                </a:solidFill>
                <a:latin typeface="Times New Roman"/>
                <a:ea typeface="Calibri"/>
              </a:rPr>
              <a:t>Efficacy? (how affective an idea is)</a:t>
            </a:r>
            <a:endParaRPr b="0" lang="en-US" sz="2400" spc="-1" strike="noStrike">
              <a:solidFill>
                <a:schemeClr val="dk1"/>
              </a:solidFill>
              <a:latin typeface="Times New Roman"/>
            </a:endParaRPr>
          </a:p>
          <a:p>
            <a:pPr marL="343080" indent="-343080" defTabSz="914400">
              <a:lnSpc>
                <a:spcPct val="100000"/>
              </a:lnSpc>
              <a:spcBef>
                <a:spcPts val="479"/>
              </a:spcBef>
              <a:buClr>
                <a:srgbClr val="000000"/>
              </a:buClr>
              <a:buFont typeface="Arial"/>
              <a:buChar char="•"/>
            </a:pPr>
            <a:r>
              <a:rPr b="0" lang="en-US" sz="2400" spc="-1" strike="noStrike">
                <a:solidFill>
                  <a:schemeClr val="dk1"/>
                </a:solidFill>
                <a:latin typeface="Times New Roman"/>
                <a:ea typeface="Calibri"/>
              </a:rPr>
              <a:t>Usefulness in society? (how many people will benefit)</a:t>
            </a:r>
            <a:endParaRPr b="0" lang="en-US" sz="2400" spc="-1" strike="noStrike">
              <a:solidFill>
                <a:schemeClr val="dk1"/>
              </a:solidFill>
              <a:latin typeface="Times New Roman"/>
            </a:endParaRPr>
          </a:p>
          <a:p>
            <a:pPr marL="343080" indent="-343080" defTabSz="914400">
              <a:lnSpc>
                <a:spcPct val="100000"/>
              </a:lnSpc>
              <a:spcBef>
                <a:spcPts val="479"/>
              </a:spcBef>
              <a:buClr>
                <a:srgbClr val="000000"/>
              </a:buClr>
              <a:buFont typeface="Arial"/>
              <a:buChar char="•"/>
            </a:pPr>
            <a:r>
              <a:rPr b="0" lang="en-US" sz="2400" spc="-1" strike="noStrike">
                <a:solidFill>
                  <a:schemeClr val="dk1"/>
                </a:solidFill>
                <a:latin typeface="Times New Roman"/>
                <a:ea typeface="Calibri"/>
              </a:rPr>
              <a:t>Are there already solutions that fulfill this challenge?</a:t>
            </a:r>
            <a:endParaRPr b="0" lang="en-US" sz="2400" spc="-1" strike="noStrike">
              <a:solidFill>
                <a:schemeClr val="dk1"/>
              </a:solidFill>
              <a:latin typeface="Times New Roman"/>
            </a:endParaRPr>
          </a:p>
          <a:p>
            <a:pPr marL="343080" indent="-343080" defTabSz="914400">
              <a:lnSpc>
                <a:spcPct val="100000"/>
              </a:lnSpc>
              <a:spcBef>
                <a:spcPts val="479"/>
              </a:spcBef>
              <a:buClr>
                <a:srgbClr val="000000"/>
              </a:buClr>
              <a:buFont typeface="Arial"/>
              <a:buChar char="•"/>
            </a:pPr>
            <a:r>
              <a:rPr b="0" lang="en-US" sz="2400" spc="-1" strike="noStrike">
                <a:solidFill>
                  <a:schemeClr val="dk1"/>
                </a:solidFill>
                <a:latin typeface="Times New Roman"/>
                <a:ea typeface="Calibri"/>
              </a:rPr>
              <a:t>Will it be solving an unmet need, fulfilling an insatiable desire, or fulfilling an obligation?</a:t>
            </a:r>
            <a:endParaRPr b="0" lang="en-US" sz="2400" spc="-1" strike="noStrike">
              <a:solidFill>
                <a:schemeClr val="dk1"/>
              </a:solidFill>
              <a:latin typeface="Times New Roman"/>
            </a:endParaRPr>
          </a:p>
          <a:p>
            <a:pPr marL="343080" indent="-343080" defTabSz="914400">
              <a:lnSpc>
                <a:spcPct val="100000"/>
              </a:lnSpc>
              <a:spcBef>
                <a:spcPts val="479"/>
              </a:spcBef>
              <a:buClr>
                <a:srgbClr val="000000"/>
              </a:buClr>
              <a:buFont typeface="Arial"/>
              <a:buChar char="•"/>
            </a:pPr>
            <a:r>
              <a:rPr b="0" lang="en-US" sz="2400" spc="-1" strike="noStrike">
                <a:solidFill>
                  <a:schemeClr val="dk1"/>
                </a:solidFill>
                <a:latin typeface="Times New Roman"/>
                <a:ea typeface="Calibri"/>
              </a:rPr>
              <a:t>Is there enough will and internal interest to sustain the amount of effort required for implementing the idea?  </a:t>
            </a:r>
            <a:endParaRPr b="0" lang="en-US" sz="2400" spc="-1" strike="noStrike">
              <a:solidFill>
                <a:schemeClr val="dk1"/>
              </a:solidFill>
              <a:latin typeface="Times New Roman"/>
            </a:endParaRPr>
          </a:p>
          <a:p>
            <a:pPr marL="343080" indent="-343080" defTabSz="914400">
              <a:lnSpc>
                <a:spcPct val="100000"/>
              </a:lnSpc>
              <a:spcBef>
                <a:spcPts val="479"/>
              </a:spcBef>
              <a:buClr>
                <a:srgbClr val="000000"/>
              </a:buClr>
              <a:buFont typeface="Arial"/>
              <a:buChar char="•"/>
            </a:pPr>
            <a:r>
              <a:rPr b="0" lang="en-US" sz="2400" spc="-1" strike="noStrike">
                <a:solidFill>
                  <a:schemeClr val="dk1"/>
                </a:solidFill>
                <a:latin typeface="Times New Roman"/>
                <a:ea typeface="Calibri"/>
              </a:rPr>
              <a:t>How can we work together to leverage our individual strengths and make each idea more achievable than if we were working alone?  </a:t>
            </a:r>
            <a:endParaRPr b="0" lang="en-US" sz="2400" spc="-1" strike="noStrike">
              <a:solidFill>
                <a:schemeClr val="dk1"/>
              </a:solidFill>
              <a:latin typeface="Times New Roman"/>
            </a:endParaRPr>
          </a:p>
          <a:p>
            <a:pPr marL="343080" indent="-343080" defTabSz="914400">
              <a:lnSpc>
                <a:spcPct val="100000"/>
              </a:lnSpc>
              <a:spcBef>
                <a:spcPts val="479"/>
              </a:spcBef>
              <a:buClr>
                <a:srgbClr val="000000"/>
              </a:buClr>
              <a:buFont typeface="Arial"/>
              <a:buChar char="•"/>
            </a:pPr>
            <a:r>
              <a:rPr b="0" lang="en-US" sz="2400" spc="-1" strike="noStrike">
                <a:solidFill>
                  <a:schemeClr val="dk1"/>
                </a:solidFill>
                <a:latin typeface="Times New Roman"/>
                <a:ea typeface="Calibri"/>
              </a:rPr>
              <a:t>How long and how difficult will it be to become a reality?  Is it worth this effort?</a:t>
            </a:r>
            <a:endParaRPr b="0" lang="en-US" sz="2400" spc="-1" strike="noStrike">
              <a:solidFill>
                <a:schemeClr val="dk1"/>
              </a:solidFill>
              <a:latin typeface="Times New Roman"/>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PlaceHolder 1"/>
          <p:cNvSpPr>
            <a:spLocks noGrp="1"/>
          </p:cNvSpPr>
          <p:nvPr>
            <p:ph type="title"/>
          </p:nvPr>
        </p:nvSpPr>
        <p:spPr>
          <a:xfrm>
            <a:off x="609480" y="274680"/>
            <a:ext cx="10972440" cy="1142640"/>
          </a:xfrm>
          <a:prstGeom prst="rect">
            <a:avLst/>
          </a:prstGeom>
          <a:noFill/>
          <a:ln w="0">
            <a:noFill/>
          </a:ln>
        </p:spPr>
        <p:txBody>
          <a:bodyPr anchor="ctr">
            <a:noAutofit/>
          </a:bodyPr>
          <a:p>
            <a:pPr indent="0" algn="ctr" defTabSz="914400">
              <a:lnSpc>
                <a:spcPct val="100000"/>
              </a:lnSpc>
              <a:buNone/>
            </a:pPr>
            <a:r>
              <a:rPr b="1" lang="en-US" sz="4400" spc="-1" strike="noStrike">
                <a:solidFill>
                  <a:schemeClr val="dk1"/>
                </a:solidFill>
                <a:latin typeface="Times New Roman"/>
              </a:rPr>
              <a:t>Assignment</a:t>
            </a:r>
            <a:endParaRPr b="0" lang="en-US" sz="4400" spc="-1" strike="noStrike">
              <a:solidFill>
                <a:schemeClr val="dk1"/>
              </a:solidFill>
              <a:latin typeface="Times New Roman"/>
            </a:endParaRPr>
          </a:p>
        </p:txBody>
      </p:sp>
      <p:sp>
        <p:nvSpPr>
          <p:cNvPr id="239" name="PlaceHolder 2"/>
          <p:cNvSpPr>
            <a:spLocks noGrp="1"/>
          </p:cNvSpPr>
          <p:nvPr>
            <p:ph/>
          </p:nvPr>
        </p:nvSpPr>
        <p:spPr>
          <a:xfrm>
            <a:off x="609480" y="1600200"/>
            <a:ext cx="10972440" cy="5257440"/>
          </a:xfrm>
          <a:prstGeom prst="rect">
            <a:avLst/>
          </a:prstGeom>
          <a:noFill/>
          <a:ln w="0">
            <a:noFill/>
          </a:ln>
        </p:spPr>
        <p:txBody>
          <a:bodyPr anchor="t">
            <a:normAutofit fontScale="99052" lnSpcReduction="10000"/>
          </a:bodyPr>
          <a:p>
            <a:pPr marL="343080" indent="-343080" defTabSz="914400">
              <a:lnSpc>
                <a:spcPct val="100000"/>
              </a:lnSpc>
              <a:spcBef>
                <a:spcPts val="641"/>
              </a:spcBef>
              <a:buClr>
                <a:srgbClr val="000000"/>
              </a:buClr>
              <a:buFont typeface="Arial"/>
              <a:buChar char="•"/>
            </a:pPr>
            <a:r>
              <a:rPr b="0" lang="en-US" sz="3200" spc="-1" strike="noStrike">
                <a:solidFill>
                  <a:schemeClr val="dk1"/>
                </a:solidFill>
                <a:latin typeface="Times New Roman"/>
              </a:rPr>
              <a:t>Continue brainstorming solutions on the shared Google doc and how they fit in with those we identified in class.  Then, select the idea you want to research and develop further (it doesn’t need to be one you thought up, it can be anything on the list we created) and submit it on canvas along with a brief description of some of the reasons you decided go choose it based on the questions in the previous slide, before the next class.  Make sure everyone submits their own idea in canvas, because everyone will be evaluating each other's selected ideas.  Everyone will be working on each other's projects in a collaborative way in the future as well.</a:t>
            </a:r>
            <a:endParaRPr b="0" lang="en-US" sz="3200" spc="-1" strike="noStrike">
              <a:solidFill>
                <a:schemeClr val="dk1"/>
              </a:solidFill>
              <a:latin typeface="Times New Roman"/>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PlaceHolder 1"/>
          <p:cNvSpPr>
            <a:spLocks noGrp="1"/>
          </p:cNvSpPr>
          <p:nvPr>
            <p:ph type="title"/>
          </p:nvPr>
        </p:nvSpPr>
        <p:spPr>
          <a:xfrm>
            <a:off x="914400" y="2130480"/>
            <a:ext cx="10362960" cy="1469520"/>
          </a:xfrm>
          <a:prstGeom prst="rect">
            <a:avLst/>
          </a:prstGeom>
          <a:noFill/>
          <a:ln w="0">
            <a:noFill/>
          </a:ln>
          <a:effectLst>
            <a:outerShdw dist="37674" dir="2700000" blurRad="50760" rotWithShape="0">
              <a:srgbClr val="000000">
                <a:alpha val="40000"/>
              </a:srgbClr>
            </a:outerShdw>
          </a:effectLst>
        </p:spPr>
        <p:txBody>
          <a:bodyPr anchor="ctr">
            <a:noAutofit/>
          </a:bodyPr>
          <a:p>
            <a:pPr indent="0" algn="ctr" defTabSz="914400">
              <a:lnSpc>
                <a:spcPct val="100000"/>
              </a:lnSpc>
              <a:buNone/>
            </a:pPr>
            <a:r>
              <a:rPr b="1" lang="en-US" sz="5400" spc="-1" strike="noStrike">
                <a:solidFill>
                  <a:schemeClr val="dk1"/>
                </a:solidFill>
                <a:latin typeface="Times New Roman"/>
              </a:rPr>
              <a:t>Assessing </a:t>
            </a:r>
            <a:r>
              <a:rPr b="1" lang="en-US" sz="5400" spc="-1" strike="noStrike">
                <a:solidFill>
                  <a:srgbClr val="901616"/>
                </a:solidFill>
                <a:latin typeface="Times New Roman"/>
              </a:rPr>
              <a:t>ideas</a:t>
            </a:r>
            <a:r>
              <a:rPr b="1" lang="en-US" sz="4400" spc="-1" strike="noStrike">
                <a:solidFill>
                  <a:schemeClr val="dk1"/>
                </a:solidFill>
                <a:latin typeface="Times New Roman"/>
              </a:rPr>
              <a:t>: the forest, the trees, and the larger ecosystem of which both are a part</a:t>
            </a:r>
            <a:endParaRPr b="0" lang="en-US" sz="4400" spc="-1" strike="noStrike">
              <a:solidFill>
                <a:schemeClr val="dk1"/>
              </a:solidFill>
              <a:latin typeface="Times New Roman"/>
            </a:endParaRPr>
          </a:p>
        </p:txBody>
      </p:sp>
      <p:sp>
        <p:nvSpPr>
          <p:cNvPr id="171" name="PlaceHolder 2"/>
          <p:cNvSpPr>
            <a:spLocks noGrp="1"/>
          </p:cNvSpPr>
          <p:nvPr>
            <p:ph type="subTitle"/>
          </p:nvPr>
        </p:nvSpPr>
        <p:spPr>
          <a:xfrm>
            <a:off x="1828800" y="3886200"/>
            <a:ext cx="8534160" cy="1752120"/>
          </a:xfrm>
          <a:prstGeom prst="rect">
            <a:avLst/>
          </a:prstGeom>
          <a:noFill/>
          <a:ln w="0">
            <a:noFill/>
          </a:ln>
        </p:spPr>
        <p:txBody>
          <a:bodyPr anchor="t">
            <a:noAutofit/>
          </a:bodyPr>
          <a:p>
            <a:pPr indent="0" algn="ctr" defTabSz="914400">
              <a:lnSpc>
                <a:spcPct val="100000"/>
              </a:lnSpc>
              <a:spcBef>
                <a:spcPts val="641"/>
              </a:spcBef>
              <a:buNone/>
              <a:tabLst>
                <a:tab algn="l" pos="0"/>
              </a:tabLst>
            </a:pPr>
            <a:r>
              <a:rPr b="0" lang="en-US" sz="3200" spc="-1" strike="noStrike">
                <a:solidFill>
                  <a:schemeClr val="dk1">
                    <a:tint val="75000"/>
                  </a:schemeClr>
                </a:solidFill>
                <a:latin typeface="Times New Roman"/>
              </a:rPr>
              <a:t>Aaron E-J</a:t>
            </a:r>
            <a:endParaRPr b="0" lang="en-US" sz="3200" spc="-1" strike="noStrike">
              <a:solidFill>
                <a:srgbClr val="000000"/>
              </a:solidFill>
              <a:latin typeface="Arial"/>
            </a:endParaRPr>
          </a:p>
        </p:txBody>
      </p:sp>
      <p:pic>
        <p:nvPicPr>
          <p:cNvPr id="172" name="Graphic 4" descr="Forest scene with solid fill"/>
          <p:cNvPicPr/>
          <p:nvPr/>
        </p:nvPicPr>
        <p:blipFill>
          <a:blip r:embed="rId1"/>
          <a:stretch/>
        </p:blipFill>
        <p:spPr>
          <a:xfrm>
            <a:off x="2100960" y="5010120"/>
            <a:ext cx="914040" cy="914040"/>
          </a:xfrm>
          <a:prstGeom prst="rect">
            <a:avLst/>
          </a:prstGeom>
          <a:ln w="0">
            <a:noFill/>
          </a:ln>
        </p:spPr>
      </p:pic>
      <p:pic>
        <p:nvPicPr>
          <p:cNvPr id="173" name="Graphic 6" descr="Fir tree with solid fill"/>
          <p:cNvPicPr/>
          <p:nvPr/>
        </p:nvPicPr>
        <p:blipFill>
          <a:blip r:embed="rId2"/>
          <a:stretch/>
        </p:blipFill>
        <p:spPr>
          <a:xfrm>
            <a:off x="8847000" y="5010120"/>
            <a:ext cx="914040" cy="914040"/>
          </a:xfrm>
          <a:prstGeom prst="rect">
            <a:avLst/>
          </a:prstGeom>
          <a:ln w="0">
            <a:noFill/>
          </a:ln>
        </p:spPr>
      </p:pic>
      <p:pic>
        <p:nvPicPr>
          <p:cNvPr id="174" name="Picture 8" descr="Earth from outer space"/>
          <p:cNvPicPr/>
          <p:nvPr/>
        </p:nvPicPr>
        <p:blipFill>
          <a:blip r:embed="rId3"/>
          <a:stretch/>
        </p:blipFill>
        <p:spPr>
          <a:xfrm>
            <a:off x="4671720" y="4762440"/>
            <a:ext cx="2848320" cy="160200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857680"/>
            <a:ext cx="10972440" cy="1142640"/>
          </a:xfrm>
          <a:prstGeom prst="rect">
            <a:avLst/>
          </a:prstGeom>
          <a:noFill/>
          <a:ln w="0">
            <a:noFill/>
          </a:ln>
          <a:effectLst>
            <a:outerShdw dist="37674" dir="2700000" blurRad="50760" rotWithShape="0">
              <a:srgbClr val="000000">
                <a:alpha val="40000"/>
              </a:srgbClr>
            </a:outerShdw>
          </a:effectLst>
        </p:spPr>
        <p:txBody>
          <a:bodyPr anchor="ctr">
            <a:noAutofit/>
          </a:bodyPr>
          <a:p>
            <a:pPr indent="0" algn="ctr" defTabSz="914400">
              <a:lnSpc>
                <a:spcPct val="100000"/>
              </a:lnSpc>
              <a:buNone/>
            </a:pPr>
            <a:r>
              <a:rPr b="0" lang="en-US" sz="9600" spc="-1" strike="noStrike">
                <a:solidFill>
                  <a:schemeClr val="dk1"/>
                </a:solidFill>
                <a:latin typeface="Times New Roman"/>
              </a:rPr>
              <a:t>Engineering and Science are All About Thinking of </a:t>
            </a:r>
            <a:r>
              <a:rPr b="1" lang="en-US" sz="9600" spc="-1" strike="noStrike">
                <a:solidFill>
                  <a:srgbClr val="901616"/>
                </a:solidFill>
                <a:latin typeface="Times New Roman"/>
              </a:rPr>
              <a:t>New</a:t>
            </a:r>
            <a:r>
              <a:rPr b="0" lang="en-US" sz="9600" spc="-1" strike="noStrike">
                <a:solidFill>
                  <a:schemeClr val="dk1"/>
                </a:solidFill>
                <a:latin typeface="Times New Roman"/>
              </a:rPr>
              <a:t> Ideas</a:t>
            </a:r>
            <a:endParaRPr b="0" lang="en-US" sz="9600" spc="-1" strike="noStrike">
              <a:solidFill>
                <a:schemeClr val="dk1"/>
              </a:solidFill>
              <a:latin typeface="Times New Roman"/>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PlaceHolder 1"/>
          <p:cNvSpPr>
            <a:spLocks noGrp="1"/>
          </p:cNvSpPr>
          <p:nvPr>
            <p:ph/>
          </p:nvPr>
        </p:nvSpPr>
        <p:spPr>
          <a:xfrm>
            <a:off x="609480" y="1992960"/>
            <a:ext cx="10972440" cy="3740040"/>
          </a:xfrm>
          <a:prstGeom prst="rect">
            <a:avLst/>
          </a:prstGeom>
          <a:noFill/>
          <a:ln w="0">
            <a:noFill/>
          </a:ln>
          <a:effectLst>
            <a:outerShdw dist="37674" dir="2700000" blurRad="50760" rotWithShape="0">
              <a:srgbClr val="000000">
                <a:alpha val="40000"/>
              </a:srgbClr>
            </a:outerShdw>
          </a:effectLst>
        </p:spPr>
        <p:txBody>
          <a:bodyPr anchor="t">
            <a:normAutofit fontScale="53432"/>
          </a:bodyPr>
          <a:p>
            <a:pPr indent="0" algn="ctr" defTabSz="914400">
              <a:lnSpc>
                <a:spcPct val="100000"/>
              </a:lnSpc>
              <a:spcBef>
                <a:spcPts val="8960"/>
              </a:spcBef>
              <a:buNone/>
              <a:tabLst>
                <a:tab algn="l" pos="0"/>
              </a:tabLst>
            </a:pPr>
            <a:r>
              <a:rPr b="1" lang="en-US" sz="44800" spc="-1" strike="noStrike">
                <a:solidFill>
                  <a:schemeClr val="dk1"/>
                </a:solidFill>
                <a:latin typeface="Times New Roman"/>
              </a:rPr>
              <a:t>   </a:t>
            </a:r>
            <a:r>
              <a:rPr b="1" lang="en-US" sz="44800" spc="-1" strike="noStrike">
                <a:solidFill>
                  <a:schemeClr val="dk1"/>
                </a:solidFill>
                <a:latin typeface="Wingdings"/>
              </a:rPr>
              <a:t></a:t>
            </a:r>
            <a:r>
              <a:rPr b="1" lang="en-US" sz="44800" spc="-1" strike="noStrike">
                <a:solidFill>
                  <a:schemeClr val="dk1"/>
                </a:solidFill>
                <a:latin typeface="Times New Roman"/>
              </a:rPr>
              <a:t>💡</a:t>
            </a:r>
            <a:endParaRPr b="0" lang="en-US" sz="44800" spc="-1" strike="noStrike">
              <a:solidFill>
                <a:schemeClr val="dk1"/>
              </a:solidFill>
              <a:latin typeface="Times New Roman"/>
            </a:endParaRPr>
          </a:p>
        </p:txBody>
      </p:sp>
      <p:sp>
        <p:nvSpPr>
          <p:cNvPr id="177" name="PlaceHolder 2"/>
          <p:cNvSpPr>
            <a:spLocks noGrp="1"/>
          </p:cNvSpPr>
          <p:nvPr>
            <p:ph type="title"/>
          </p:nvPr>
        </p:nvSpPr>
        <p:spPr>
          <a:xfrm>
            <a:off x="609480" y="5400"/>
            <a:ext cx="10972440" cy="1142640"/>
          </a:xfrm>
          <a:prstGeom prst="rect">
            <a:avLst/>
          </a:prstGeom>
          <a:noFill/>
          <a:ln w="0">
            <a:noFill/>
          </a:ln>
        </p:spPr>
        <p:txBody>
          <a:bodyPr anchor="ctr">
            <a:normAutofit fontScale="93422" lnSpcReduction="20000"/>
          </a:bodyPr>
          <a:p>
            <a:pPr indent="0" algn="ctr" defTabSz="914400">
              <a:lnSpc>
                <a:spcPct val="100000"/>
              </a:lnSpc>
              <a:buNone/>
            </a:pPr>
            <a:r>
              <a:rPr b="1" lang="en-US" sz="4400" spc="-1" strike="noStrike">
                <a:solidFill>
                  <a:schemeClr val="dk1"/>
                </a:solidFill>
                <a:latin typeface="Times New Roman"/>
              </a:rPr>
              <a:t>But it is Important to First Identify the Problems</a:t>
            </a:r>
            <a:endParaRPr b="0" lang="en-US" sz="4400" spc="-1" strike="noStrike">
              <a:solidFill>
                <a:schemeClr val="dk1"/>
              </a:solidFill>
              <a:latin typeface="Times New Roman"/>
            </a:endParaRPr>
          </a:p>
        </p:txBody>
      </p:sp>
      <p:pic>
        <p:nvPicPr>
          <p:cNvPr id="178" name="Picture 2" descr="Hedge maze"/>
          <p:cNvPicPr/>
          <p:nvPr/>
        </p:nvPicPr>
        <p:blipFill>
          <a:blip r:embed="rId1"/>
          <a:stretch/>
        </p:blipFill>
        <p:spPr>
          <a:xfrm>
            <a:off x="507960" y="2432520"/>
            <a:ext cx="2994120" cy="1992600"/>
          </a:xfrm>
          <a:prstGeom prst="rect">
            <a:avLst/>
          </a:prstGeom>
          <a:ln w="0">
            <a:noFill/>
          </a:ln>
        </p:spPr>
      </p:pic>
      <p:sp>
        <p:nvSpPr>
          <p:cNvPr id="179" name="TextBox 8"/>
          <p:cNvSpPr/>
          <p:nvPr/>
        </p:nvSpPr>
        <p:spPr>
          <a:xfrm>
            <a:off x="3117960" y="5899680"/>
            <a:ext cx="5955480" cy="821160"/>
          </a:xfrm>
          <a:prstGeom prst="rect">
            <a:avLst/>
          </a:prstGeom>
          <a:noFill/>
          <a:ln w="0">
            <a:noFill/>
          </a:ln>
        </p:spPr>
        <p:style>
          <a:lnRef idx="0"/>
          <a:fillRef idx="0"/>
          <a:effectRef idx="0"/>
          <a:fontRef idx="minor"/>
        </p:style>
        <p:txBody>
          <a:bodyPr wrap="none" lIns="90000" rIns="90000" tIns="45000" bIns="45000" anchor="t">
            <a:spAutoFit/>
          </a:bodyPr>
          <a:p>
            <a:pPr algn="ctr" defTabSz="914400">
              <a:lnSpc>
                <a:spcPct val="100000"/>
              </a:lnSpc>
            </a:pPr>
            <a:r>
              <a:rPr b="1" lang="en-US" sz="4800" spc="-1" strike="noStrike">
                <a:solidFill>
                  <a:schemeClr val="dk1"/>
                </a:solidFill>
                <a:latin typeface="Times New Roman"/>
              </a:rPr>
              <a:t>Which need new ideas</a:t>
            </a:r>
            <a:endParaRPr b="0" lang="en-US" sz="4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p:nvPr>
        </p:nvSpPr>
        <p:spPr>
          <a:xfrm>
            <a:off x="609480" y="1992960"/>
            <a:ext cx="10972440" cy="3740040"/>
          </a:xfrm>
          <a:prstGeom prst="rect">
            <a:avLst/>
          </a:prstGeom>
          <a:noFill/>
          <a:ln w="0">
            <a:noFill/>
          </a:ln>
          <a:effectLst>
            <a:outerShdw dist="37674" dir="2700000" blurRad="50760" rotWithShape="0">
              <a:srgbClr val="000000">
                <a:alpha val="40000"/>
              </a:srgbClr>
            </a:outerShdw>
          </a:effectLst>
        </p:spPr>
        <p:txBody>
          <a:bodyPr anchor="t">
            <a:normAutofit fontScale="53432"/>
          </a:bodyPr>
          <a:p>
            <a:pPr indent="0" algn="ctr" defTabSz="914400">
              <a:lnSpc>
                <a:spcPct val="100000"/>
              </a:lnSpc>
              <a:spcBef>
                <a:spcPts val="8960"/>
              </a:spcBef>
              <a:buNone/>
              <a:tabLst>
                <a:tab algn="l" pos="0"/>
              </a:tabLst>
            </a:pPr>
            <a:r>
              <a:rPr b="1" lang="en-US" sz="44800" spc="-1" strike="noStrike">
                <a:solidFill>
                  <a:schemeClr val="dk1"/>
                </a:solidFill>
                <a:latin typeface="Times New Roman"/>
              </a:rPr>
              <a:t>?</a:t>
            </a:r>
            <a:r>
              <a:rPr b="1" lang="en-US" sz="44800" spc="-1" strike="noStrike">
                <a:solidFill>
                  <a:schemeClr val="dk1"/>
                </a:solidFill>
                <a:latin typeface="Wingdings"/>
              </a:rPr>
              <a:t></a:t>
            </a:r>
            <a:r>
              <a:rPr b="1" lang="en-US" sz="44800" spc="-1" strike="noStrike">
                <a:solidFill>
                  <a:schemeClr val="dk1"/>
                </a:solidFill>
                <a:latin typeface="Times New Roman"/>
              </a:rPr>
              <a:t>💡</a:t>
            </a:r>
            <a:endParaRPr b="0" lang="en-US" sz="44800" spc="-1" strike="noStrike">
              <a:solidFill>
                <a:schemeClr val="dk1"/>
              </a:solidFill>
              <a:latin typeface="Times New Roman"/>
            </a:endParaRPr>
          </a:p>
        </p:txBody>
      </p:sp>
      <p:sp>
        <p:nvSpPr>
          <p:cNvPr id="181" name="PlaceHolder 2"/>
          <p:cNvSpPr>
            <a:spLocks noGrp="1"/>
          </p:cNvSpPr>
          <p:nvPr>
            <p:ph type="title"/>
          </p:nvPr>
        </p:nvSpPr>
        <p:spPr>
          <a:xfrm>
            <a:off x="609480" y="5400"/>
            <a:ext cx="10972440" cy="1142640"/>
          </a:xfrm>
          <a:prstGeom prst="rect">
            <a:avLst/>
          </a:prstGeom>
          <a:noFill/>
          <a:ln w="0">
            <a:noFill/>
          </a:ln>
        </p:spPr>
        <p:txBody>
          <a:bodyPr anchor="ctr">
            <a:noAutofit/>
          </a:bodyPr>
          <a:p>
            <a:pPr indent="0" algn="ctr" defTabSz="914400">
              <a:lnSpc>
                <a:spcPct val="100000"/>
              </a:lnSpc>
              <a:buNone/>
            </a:pPr>
            <a:r>
              <a:rPr b="1" lang="en-US" sz="4400" spc="-1" strike="noStrike">
                <a:solidFill>
                  <a:schemeClr val="dk1"/>
                </a:solidFill>
                <a:latin typeface="Times New Roman"/>
              </a:rPr>
              <a:t>And then ask questions</a:t>
            </a:r>
            <a:endParaRPr b="0" lang="en-US" sz="4400" spc="-1" strike="noStrike">
              <a:solidFill>
                <a:schemeClr val="dk1"/>
              </a:solidFill>
              <a:latin typeface="Times New Roman"/>
            </a:endParaRPr>
          </a:p>
        </p:txBody>
      </p:sp>
      <p:sp>
        <p:nvSpPr>
          <p:cNvPr id="182" name="TextBox 2"/>
          <p:cNvSpPr/>
          <p:nvPr/>
        </p:nvSpPr>
        <p:spPr>
          <a:xfrm>
            <a:off x="1602360" y="5808600"/>
            <a:ext cx="8986680" cy="912600"/>
          </a:xfrm>
          <a:prstGeom prst="rect">
            <a:avLst/>
          </a:prstGeom>
          <a:noFill/>
          <a:ln w="0">
            <a:noFill/>
          </a:ln>
        </p:spPr>
        <p:style>
          <a:lnRef idx="0"/>
          <a:fillRef idx="0"/>
          <a:effectRef idx="0"/>
          <a:fontRef idx="minor"/>
        </p:style>
        <p:txBody>
          <a:bodyPr wrap="none" lIns="90000" rIns="90000" tIns="45000" bIns="45000" anchor="t">
            <a:spAutoFit/>
          </a:bodyPr>
          <a:p>
            <a:pPr algn="ctr" defTabSz="914400">
              <a:lnSpc>
                <a:spcPct val="100000"/>
              </a:lnSpc>
            </a:pPr>
            <a:r>
              <a:rPr b="1" lang="en-US" sz="5400" spc="-1" strike="noStrike">
                <a:solidFill>
                  <a:schemeClr val="dk1"/>
                </a:solidFill>
                <a:latin typeface="Times New Roman"/>
              </a:rPr>
              <a:t>To validate their effectiveness </a:t>
            </a:r>
            <a:endParaRPr b="0" lang="en-US" sz="5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3" name="PlaceHolder 1"/>
          <p:cNvSpPr>
            <a:spLocks noGrp="1"/>
          </p:cNvSpPr>
          <p:nvPr>
            <p:ph/>
          </p:nvPr>
        </p:nvSpPr>
        <p:spPr>
          <a:xfrm>
            <a:off x="609480" y="1992960"/>
            <a:ext cx="10972440" cy="3740040"/>
          </a:xfrm>
          <a:prstGeom prst="rect">
            <a:avLst/>
          </a:prstGeom>
          <a:noFill/>
          <a:ln w="0">
            <a:solidFill>
              <a:schemeClr val="lt1"/>
            </a:solidFill>
          </a:ln>
        </p:spPr>
        <p:txBody>
          <a:bodyPr anchor="t">
            <a:normAutofit fontScale="53432"/>
          </a:bodyPr>
          <a:p>
            <a:pPr indent="0" algn="ctr" defTabSz="914400">
              <a:lnSpc>
                <a:spcPct val="100000"/>
              </a:lnSpc>
              <a:spcBef>
                <a:spcPts val="8960"/>
              </a:spcBef>
              <a:buNone/>
              <a:tabLst>
                <a:tab algn="l" pos="0"/>
              </a:tabLst>
            </a:pPr>
            <a:r>
              <a:rPr b="1" lang="en-US" sz="44800" spc="-1" strike="noStrike">
                <a:solidFill>
                  <a:schemeClr val="dk1"/>
                </a:solidFill>
                <a:latin typeface="Times New Roman"/>
              </a:rPr>
              <a:t>💡</a:t>
            </a:r>
            <a:r>
              <a:rPr b="1" lang="en-US" sz="44800" spc="-1" strike="noStrike">
                <a:solidFill>
                  <a:schemeClr val="lt1"/>
                </a:solidFill>
                <a:latin typeface="Times New Roman"/>
              </a:rPr>
              <a:t>___</a:t>
            </a:r>
            <a:endParaRPr b="0" lang="en-US" sz="44800" spc="-1" strike="noStrike">
              <a:solidFill>
                <a:schemeClr val="dk1"/>
              </a:solidFill>
              <a:latin typeface="Times New Roman"/>
            </a:endParaRPr>
          </a:p>
        </p:txBody>
      </p:sp>
      <p:sp>
        <p:nvSpPr>
          <p:cNvPr id="184" name="PlaceHolder 2"/>
          <p:cNvSpPr>
            <a:spLocks noGrp="1"/>
          </p:cNvSpPr>
          <p:nvPr>
            <p:ph type="title"/>
          </p:nvPr>
        </p:nvSpPr>
        <p:spPr>
          <a:xfrm>
            <a:off x="609480" y="5400"/>
            <a:ext cx="10972440" cy="1142640"/>
          </a:xfrm>
          <a:prstGeom prst="rect">
            <a:avLst/>
          </a:prstGeom>
          <a:noFill/>
          <a:ln w="0">
            <a:noFill/>
          </a:ln>
        </p:spPr>
        <p:txBody>
          <a:bodyPr anchor="ctr">
            <a:normAutofit fontScale="79329"/>
          </a:bodyPr>
          <a:p>
            <a:pPr indent="0" algn="ctr" defTabSz="914400">
              <a:lnSpc>
                <a:spcPct val="100000"/>
              </a:lnSpc>
              <a:buNone/>
            </a:pPr>
            <a:r>
              <a:rPr b="1" lang="en-US" sz="4400" spc="-1" strike="noStrike">
                <a:solidFill>
                  <a:schemeClr val="dk1"/>
                </a:solidFill>
                <a:latin typeface="Times New Roman"/>
              </a:rPr>
              <a:t>Don’t try and generate solutions and then go in search of a problem</a:t>
            </a:r>
            <a:endParaRPr b="0" lang="en-US" sz="4400" spc="-1" strike="noStrike">
              <a:solidFill>
                <a:schemeClr val="dk1"/>
              </a:solidFill>
              <a:latin typeface="Times New Roman"/>
            </a:endParaRPr>
          </a:p>
        </p:txBody>
      </p:sp>
      <p:sp>
        <p:nvSpPr>
          <p:cNvPr id="185" name="TextBox 2"/>
          <p:cNvSpPr/>
          <p:nvPr/>
        </p:nvSpPr>
        <p:spPr>
          <a:xfrm>
            <a:off x="4833720" y="287496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86" name="TextBox 3"/>
          <p:cNvSpPr/>
          <p:nvPr/>
        </p:nvSpPr>
        <p:spPr>
          <a:xfrm rot="18808200">
            <a:off x="5611320" y="272844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87" name="TextBox 4"/>
          <p:cNvSpPr/>
          <p:nvPr/>
        </p:nvSpPr>
        <p:spPr>
          <a:xfrm rot="17728200">
            <a:off x="6141600" y="205812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88" name="TextBox 5"/>
          <p:cNvSpPr/>
          <p:nvPr/>
        </p:nvSpPr>
        <p:spPr>
          <a:xfrm>
            <a:off x="6627600" y="150084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89" name="TextBox 6"/>
          <p:cNvSpPr/>
          <p:nvPr/>
        </p:nvSpPr>
        <p:spPr>
          <a:xfrm rot="3010200">
            <a:off x="7365600" y="183600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90" name="TextBox 8"/>
          <p:cNvSpPr/>
          <p:nvPr/>
        </p:nvSpPr>
        <p:spPr>
          <a:xfrm rot="3508800">
            <a:off x="8112960" y="417240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91" name="TextBox 9"/>
          <p:cNvSpPr/>
          <p:nvPr/>
        </p:nvSpPr>
        <p:spPr>
          <a:xfrm rot="6615600">
            <a:off x="7998480" y="330660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92" name="TextBox 10"/>
          <p:cNvSpPr/>
          <p:nvPr/>
        </p:nvSpPr>
        <p:spPr>
          <a:xfrm rot="4333800">
            <a:off x="7898760" y="247716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93" name="TextBox 11"/>
          <p:cNvSpPr/>
          <p:nvPr/>
        </p:nvSpPr>
        <p:spPr>
          <a:xfrm rot="16200000">
            <a:off x="10180800" y="280620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94" name="TextBox 13"/>
          <p:cNvSpPr/>
          <p:nvPr/>
        </p:nvSpPr>
        <p:spPr>
          <a:xfrm rot="17293800">
            <a:off x="9984600" y="362880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95" name="TextBox 14"/>
          <p:cNvSpPr/>
          <p:nvPr/>
        </p:nvSpPr>
        <p:spPr>
          <a:xfrm rot="19222200">
            <a:off x="9504360" y="431568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96" name="TextBox 15"/>
          <p:cNvSpPr/>
          <p:nvPr/>
        </p:nvSpPr>
        <p:spPr>
          <a:xfrm>
            <a:off x="8757720" y="4627440"/>
            <a:ext cx="960120" cy="109548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1" lang="en-US" sz="6600" spc="-1" strike="noStrike">
                <a:solidFill>
                  <a:schemeClr val="dk1"/>
                </a:solidFill>
                <a:latin typeface="Wingdings"/>
              </a:rPr>
              <a:t></a:t>
            </a:r>
            <a:endParaRPr b="0" lang="en-US" sz="6600" spc="-1" strike="noStrike">
              <a:solidFill>
                <a:srgbClr val="000000"/>
              </a:solidFill>
              <a:latin typeface="Arial"/>
            </a:endParaRPr>
          </a:p>
        </p:txBody>
      </p:sp>
      <p:sp>
        <p:nvSpPr>
          <p:cNvPr id="197" name="TextBox 16"/>
          <p:cNvSpPr/>
          <p:nvPr/>
        </p:nvSpPr>
        <p:spPr>
          <a:xfrm>
            <a:off x="9751680" y="183816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chemeClr val="dk2"/>
                </a:solidFill>
                <a:latin typeface="Times New Roman"/>
              </a:rPr>
              <a:t>?</a:t>
            </a:r>
            <a:endParaRPr b="0" lang="en-US" sz="1800" spc="-1" strike="noStrike">
              <a:solidFill>
                <a:srgbClr val="000000"/>
              </a:solidFill>
              <a:latin typeface="Arial"/>
            </a:endParaRPr>
          </a:p>
        </p:txBody>
      </p:sp>
      <p:sp>
        <p:nvSpPr>
          <p:cNvPr id="198" name="TextBox 17"/>
          <p:cNvSpPr/>
          <p:nvPr/>
        </p:nvSpPr>
        <p:spPr>
          <a:xfrm>
            <a:off x="10038960" y="174672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chemeClr val="dk1"/>
                </a:solidFill>
                <a:latin typeface="Times New Roman"/>
              </a:rPr>
              <a:t>?</a:t>
            </a:r>
            <a:endParaRPr b="0" lang="en-US" sz="1800" spc="-1" strike="noStrike">
              <a:solidFill>
                <a:srgbClr val="000000"/>
              </a:solidFill>
              <a:latin typeface="Arial"/>
            </a:endParaRPr>
          </a:p>
        </p:txBody>
      </p:sp>
      <p:sp>
        <p:nvSpPr>
          <p:cNvPr id="199" name="TextBox 18"/>
          <p:cNvSpPr/>
          <p:nvPr/>
        </p:nvSpPr>
        <p:spPr>
          <a:xfrm>
            <a:off x="9928080" y="207900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chemeClr val="dk1"/>
                </a:solidFill>
                <a:latin typeface="Times New Roman"/>
              </a:rPr>
              <a:t>?</a:t>
            </a:r>
            <a:endParaRPr b="0" lang="en-US" sz="1800" spc="-1" strike="noStrike">
              <a:solidFill>
                <a:srgbClr val="000000"/>
              </a:solidFill>
              <a:latin typeface="Arial"/>
            </a:endParaRPr>
          </a:p>
        </p:txBody>
      </p:sp>
      <p:sp>
        <p:nvSpPr>
          <p:cNvPr id="200" name="TextBox 19"/>
          <p:cNvSpPr/>
          <p:nvPr/>
        </p:nvSpPr>
        <p:spPr>
          <a:xfrm>
            <a:off x="10276560" y="196668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chemeClr val="dk1"/>
                </a:solidFill>
                <a:latin typeface="Times New Roman"/>
              </a:rPr>
              <a:t>?</a:t>
            </a:r>
            <a:endParaRPr b="0" lang="en-US" sz="1800" spc="-1" strike="noStrike">
              <a:solidFill>
                <a:srgbClr val="000000"/>
              </a:solidFill>
              <a:latin typeface="Arial"/>
            </a:endParaRPr>
          </a:p>
        </p:txBody>
      </p:sp>
      <p:sp>
        <p:nvSpPr>
          <p:cNvPr id="201" name="TextBox 20"/>
          <p:cNvSpPr/>
          <p:nvPr/>
        </p:nvSpPr>
        <p:spPr>
          <a:xfrm>
            <a:off x="10219320" y="241848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chemeClr val="dk1"/>
                </a:solidFill>
                <a:latin typeface="Times New Roman"/>
              </a:rPr>
              <a:t>?</a:t>
            </a:r>
            <a:endParaRPr b="0" lang="en-US" sz="1800" spc="-1" strike="noStrike">
              <a:solidFill>
                <a:srgbClr val="000000"/>
              </a:solidFill>
              <a:latin typeface="Arial"/>
            </a:endParaRPr>
          </a:p>
        </p:txBody>
      </p:sp>
      <p:sp>
        <p:nvSpPr>
          <p:cNvPr id="202" name="TextBox 21"/>
          <p:cNvSpPr/>
          <p:nvPr/>
        </p:nvSpPr>
        <p:spPr>
          <a:xfrm>
            <a:off x="10439640" y="159516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chemeClr val="dk1"/>
                </a:solidFill>
                <a:latin typeface="Times New Roman"/>
              </a:rPr>
              <a:t>?</a:t>
            </a:r>
            <a:endParaRPr b="0" lang="en-US" sz="1800" spc="-1" strike="noStrike">
              <a:solidFill>
                <a:srgbClr val="000000"/>
              </a:solidFill>
              <a:latin typeface="Arial"/>
            </a:endParaRPr>
          </a:p>
        </p:txBody>
      </p:sp>
      <p:sp>
        <p:nvSpPr>
          <p:cNvPr id="203" name="TextBox 22"/>
          <p:cNvSpPr/>
          <p:nvPr/>
        </p:nvSpPr>
        <p:spPr>
          <a:xfrm>
            <a:off x="10549080" y="208332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rgbClr val="00b050"/>
                </a:solidFill>
                <a:latin typeface="Times New Roman"/>
              </a:rPr>
              <a:t>?</a:t>
            </a:r>
            <a:endParaRPr b="0" lang="en-US" sz="1800" spc="-1" strike="noStrike">
              <a:solidFill>
                <a:srgbClr val="000000"/>
              </a:solidFill>
              <a:latin typeface="Arial"/>
            </a:endParaRPr>
          </a:p>
        </p:txBody>
      </p:sp>
      <p:sp>
        <p:nvSpPr>
          <p:cNvPr id="204" name="TextBox 23"/>
          <p:cNvSpPr/>
          <p:nvPr/>
        </p:nvSpPr>
        <p:spPr>
          <a:xfrm>
            <a:off x="9925200" y="142416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chemeClr val="dk1"/>
                </a:solidFill>
                <a:latin typeface="Times New Roman"/>
              </a:rPr>
              <a:t>?</a:t>
            </a:r>
            <a:endParaRPr b="0" lang="en-US" sz="1800" spc="-1" strike="noStrike">
              <a:solidFill>
                <a:srgbClr val="000000"/>
              </a:solidFill>
              <a:latin typeface="Arial"/>
            </a:endParaRPr>
          </a:p>
        </p:txBody>
      </p:sp>
      <p:sp>
        <p:nvSpPr>
          <p:cNvPr id="205" name="TextBox 24"/>
          <p:cNvSpPr/>
          <p:nvPr/>
        </p:nvSpPr>
        <p:spPr>
          <a:xfrm>
            <a:off x="10758240" y="244800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chemeClr val="dk1"/>
                </a:solidFill>
                <a:latin typeface="Times New Roman"/>
              </a:rPr>
              <a:t>?</a:t>
            </a:r>
            <a:endParaRPr b="0" lang="en-US" sz="1800" spc="-1" strike="noStrike">
              <a:solidFill>
                <a:srgbClr val="000000"/>
              </a:solidFill>
              <a:latin typeface="Arial"/>
            </a:endParaRPr>
          </a:p>
        </p:txBody>
      </p:sp>
      <p:sp>
        <p:nvSpPr>
          <p:cNvPr id="206" name="TextBox 25"/>
          <p:cNvSpPr/>
          <p:nvPr/>
        </p:nvSpPr>
        <p:spPr>
          <a:xfrm>
            <a:off x="11005560" y="191412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chemeClr val="dk1"/>
                </a:solidFill>
                <a:latin typeface="Times New Roman"/>
              </a:rPr>
              <a:t>?</a:t>
            </a:r>
            <a:endParaRPr b="0" lang="en-US" sz="1800" spc="-1" strike="noStrike">
              <a:solidFill>
                <a:srgbClr val="000000"/>
              </a:solidFill>
              <a:latin typeface="Arial"/>
            </a:endParaRPr>
          </a:p>
        </p:txBody>
      </p:sp>
      <p:sp>
        <p:nvSpPr>
          <p:cNvPr id="207" name="TextBox 26"/>
          <p:cNvSpPr/>
          <p:nvPr/>
        </p:nvSpPr>
        <p:spPr>
          <a:xfrm>
            <a:off x="10810440" y="138924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rgbClr val="c00000"/>
                </a:solidFill>
                <a:latin typeface="Times New Roman"/>
              </a:rPr>
              <a:t>?</a:t>
            </a:r>
            <a:endParaRPr b="0" lang="en-US" sz="1800" spc="-1" strike="noStrike">
              <a:solidFill>
                <a:srgbClr val="000000"/>
              </a:solidFill>
              <a:latin typeface="Arial"/>
            </a:endParaRPr>
          </a:p>
        </p:txBody>
      </p:sp>
      <p:sp>
        <p:nvSpPr>
          <p:cNvPr id="208" name="TextBox 27"/>
          <p:cNvSpPr/>
          <p:nvPr/>
        </p:nvSpPr>
        <p:spPr>
          <a:xfrm>
            <a:off x="10300680" y="1267200"/>
            <a:ext cx="283320" cy="363960"/>
          </a:xfrm>
          <a:prstGeom prst="rect">
            <a:avLst/>
          </a:prstGeom>
          <a:no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pc="-1" strike="noStrike">
                <a:solidFill>
                  <a:schemeClr val="dk1"/>
                </a:solidFill>
                <a:latin typeface="Times New Roman"/>
              </a:rPr>
              <a:t>?</a:t>
            </a:r>
            <a:endParaRPr b="0" lang="en-US" sz="1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PlaceHolder 1"/>
          <p:cNvSpPr>
            <a:spLocks noGrp="1"/>
          </p:cNvSpPr>
          <p:nvPr>
            <p:ph/>
          </p:nvPr>
        </p:nvSpPr>
        <p:spPr>
          <a:xfrm>
            <a:off x="609480" y="1600200"/>
            <a:ext cx="10972440" cy="4525560"/>
          </a:xfrm>
          <a:prstGeom prst="rect">
            <a:avLst/>
          </a:prstGeom>
          <a:noFill/>
          <a:ln w="0">
            <a:noFill/>
          </a:ln>
          <a:effectLst>
            <a:outerShdw dist="37674" dir="2700000" blurRad="50760" rotWithShape="0">
              <a:srgbClr val="000000">
                <a:alpha val="40000"/>
              </a:srgbClr>
            </a:outerShdw>
          </a:effectLst>
        </p:spPr>
        <p:txBody>
          <a:bodyPr anchor="t">
            <a:normAutofit fontScale="64993"/>
          </a:bodyPr>
          <a:p>
            <a:pPr indent="0" algn="ctr" defTabSz="914400">
              <a:lnSpc>
                <a:spcPct val="100000"/>
              </a:lnSpc>
              <a:spcBef>
                <a:spcPts val="8960"/>
              </a:spcBef>
              <a:buNone/>
              <a:tabLst>
                <a:tab algn="l" pos="0"/>
              </a:tabLst>
            </a:pPr>
            <a:r>
              <a:rPr b="1" lang="en-US" sz="44800" spc="-1" strike="noStrike">
                <a:solidFill>
                  <a:schemeClr val="dk1"/>
                </a:solidFill>
                <a:latin typeface="Times New Roman"/>
              </a:rPr>
              <a:t>!</a:t>
            </a:r>
            <a:endParaRPr b="0" lang="en-US" sz="44800" spc="-1" strike="noStrike">
              <a:solidFill>
                <a:schemeClr val="dk1"/>
              </a:solidFill>
              <a:latin typeface="Times New Roman"/>
            </a:endParaRPr>
          </a:p>
        </p:txBody>
      </p:sp>
      <p:sp>
        <p:nvSpPr>
          <p:cNvPr id="210" name="PlaceHolder 2"/>
          <p:cNvSpPr>
            <a:spLocks noGrp="1"/>
          </p:cNvSpPr>
          <p:nvPr>
            <p:ph type="title"/>
          </p:nvPr>
        </p:nvSpPr>
        <p:spPr>
          <a:xfrm>
            <a:off x="609480" y="5400"/>
            <a:ext cx="10972440" cy="1142640"/>
          </a:xfrm>
          <a:prstGeom prst="rect">
            <a:avLst/>
          </a:prstGeom>
          <a:noFill/>
          <a:ln w="0">
            <a:noFill/>
          </a:ln>
        </p:spPr>
        <p:txBody>
          <a:bodyPr anchor="ctr">
            <a:noAutofit/>
          </a:bodyPr>
          <a:p>
            <a:pPr indent="0" algn="ctr" defTabSz="914400">
              <a:lnSpc>
                <a:spcPct val="100000"/>
              </a:lnSpc>
              <a:buNone/>
            </a:pPr>
            <a:r>
              <a:rPr b="1" lang="en-US" sz="4400" spc="-1" strike="noStrike">
                <a:solidFill>
                  <a:schemeClr val="dk1"/>
                </a:solidFill>
                <a:latin typeface="Times New Roman"/>
              </a:rPr>
              <a:t>But with the problem identified</a:t>
            </a:r>
            <a:endParaRPr b="0" lang="en-US" sz="4400" spc="-1" strike="noStrike">
              <a:solidFill>
                <a:schemeClr val="dk1"/>
              </a:solidFill>
              <a:latin typeface="Times New Roman"/>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PlaceHolder 1"/>
          <p:cNvSpPr>
            <a:spLocks noGrp="1"/>
          </p:cNvSpPr>
          <p:nvPr>
            <p:ph/>
          </p:nvPr>
        </p:nvSpPr>
        <p:spPr>
          <a:xfrm>
            <a:off x="609480" y="1600200"/>
            <a:ext cx="10972440" cy="4525560"/>
          </a:xfrm>
          <a:prstGeom prst="rect">
            <a:avLst/>
          </a:prstGeom>
          <a:noFill/>
          <a:ln w="0">
            <a:noFill/>
          </a:ln>
          <a:effectLst>
            <a:outerShdw dist="37674" dir="2700000" blurRad="50760" rotWithShape="0">
              <a:srgbClr val="000000">
                <a:alpha val="40000"/>
              </a:srgbClr>
            </a:outerShdw>
          </a:effectLst>
        </p:spPr>
        <p:txBody>
          <a:bodyPr anchor="t">
            <a:normAutofit fontScale="64993"/>
          </a:bodyPr>
          <a:p>
            <a:pPr indent="0" algn="ctr" defTabSz="914400">
              <a:lnSpc>
                <a:spcPct val="100000"/>
              </a:lnSpc>
              <a:spcBef>
                <a:spcPts val="8960"/>
              </a:spcBef>
              <a:buNone/>
              <a:tabLst>
                <a:tab algn="l" pos="0"/>
              </a:tabLst>
            </a:pPr>
            <a:r>
              <a:rPr b="1" lang="en-US" sz="44800" spc="-1" strike="noStrike">
                <a:solidFill>
                  <a:schemeClr val="accent1">
                    <a:lumMod val="45000"/>
                    <a:lumOff val="55000"/>
                  </a:schemeClr>
                </a:solidFill>
                <a:latin typeface="Times New Roman"/>
              </a:rPr>
              <a:t>?</a:t>
            </a:r>
            <a:endParaRPr b="0" lang="en-US" sz="44800" spc="-1" strike="noStrike">
              <a:solidFill>
                <a:schemeClr val="dk1"/>
              </a:solidFill>
              <a:latin typeface="Times New Roman"/>
            </a:endParaRPr>
          </a:p>
        </p:txBody>
      </p:sp>
      <p:sp>
        <p:nvSpPr>
          <p:cNvPr id="212" name="PlaceHolder 2"/>
          <p:cNvSpPr>
            <a:spLocks noGrp="1"/>
          </p:cNvSpPr>
          <p:nvPr>
            <p:ph type="title"/>
          </p:nvPr>
        </p:nvSpPr>
        <p:spPr>
          <a:xfrm>
            <a:off x="609480" y="5400"/>
            <a:ext cx="10972440" cy="1142640"/>
          </a:xfrm>
          <a:prstGeom prst="rect">
            <a:avLst/>
          </a:prstGeom>
          <a:noFill/>
          <a:ln w="0">
            <a:noFill/>
          </a:ln>
        </p:spPr>
        <p:txBody>
          <a:bodyPr anchor="ctr">
            <a:noAutofit/>
          </a:bodyPr>
          <a:p>
            <a:pPr indent="0" algn="ctr" defTabSz="914400">
              <a:lnSpc>
                <a:spcPct val="100000"/>
              </a:lnSpc>
              <a:buNone/>
            </a:pPr>
            <a:r>
              <a:rPr b="1" lang="en-US" sz="4400" spc="-1" strike="noStrike">
                <a:solidFill>
                  <a:schemeClr val="dk1"/>
                </a:solidFill>
                <a:latin typeface="Times New Roman"/>
              </a:rPr>
              <a:t>What do you do if you are </a:t>
            </a:r>
            <a:r>
              <a:rPr b="1" i="1" lang="en-US" sz="4400" spc="-1" strike="noStrike">
                <a:solidFill>
                  <a:schemeClr val="dk1"/>
                </a:solidFill>
                <a:latin typeface="Times New Roman"/>
              </a:rPr>
              <a:t>out</a:t>
            </a:r>
            <a:r>
              <a:rPr b="1" lang="en-US" sz="4400" spc="-1" strike="noStrike">
                <a:solidFill>
                  <a:schemeClr val="dk1"/>
                </a:solidFill>
                <a:latin typeface="Times New Roman"/>
              </a:rPr>
              <a:t> of ideas?</a:t>
            </a:r>
            <a:endParaRPr b="0" lang="en-US" sz="4400" spc="-1" strike="noStrike">
              <a:solidFill>
                <a:schemeClr val="dk1"/>
              </a:solidFill>
              <a:latin typeface="Times New Roman"/>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PlaceHolder 1"/>
          <p:cNvSpPr>
            <a:spLocks noGrp="1"/>
          </p:cNvSpPr>
          <p:nvPr>
            <p:ph type="title"/>
          </p:nvPr>
        </p:nvSpPr>
        <p:spPr>
          <a:xfrm>
            <a:off x="609480" y="274680"/>
            <a:ext cx="10972440" cy="6221160"/>
          </a:xfrm>
          <a:prstGeom prst="rect">
            <a:avLst/>
          </a:prstGeom>
          <a:noFill/>
          <a:ln w="0">
            <a:noFill/>
          </a:ln>
        </p:spPr>
        <p:txBody>
          <a:bodyPr anchor="ctr">
            <a:noAutofit/>
          </a:bodyPr>
          <a:p>
            <a:pPr indent="0" algn="ctr" defTabSz="914400">
              <a:lnSpc>
                <a:spcPct val="100000"/>
              </a:lnSpc>
              <a:buNone/>
            </a:pPr>
            <a:r>
              <a:rPr b="1" lang="en-US" sz="6000" spc="-1" strike="noStrike">
                <a:solidFill>
                  <a:schemeClr val="dk1"/>
                </a:solidFill>
                <a:latin typeface="Times New Roman"/>
              </a:rPr>
              <a:t>Because inevitably in college, you will face situations where </a:t>
            </a:r>
            <a:br>
              <a:rPr sz="6000"/>
            </a:br>
            <a:r>
              <a:rPr b="1" lang="en-US" sz="6000" spc="-1" strike="noStrike">
                <a:solidFill>
                  <a:schemeClr val="dk1"/>
                </a:solidFill>
                <a:latin typeface="Times New Roman"/>
              </a:rPr>
              <a:t>you</a:t>
            </a:r>
            <a:r>
              <a:rPr b="1" lang="en-US" sz="6000" spc="-1" strike="noStrike">
                <a:solidFill>
                  <a:schemeClr val="lt1"/>
                </a:solidFill>
                <a:latin typeface="Times New Roman"/>
              </a:rPr>
              <a:t>_____________</a:t>
            </a:r>
            <a:r>
              <a:rPr b="1" lang="en-US" sz="6000" spc="-1" strike="noStrike">
                <a:solidFill>
                  <a:schemeClr val="dk1"/>
                </a:solidFill>
                <a:latin typeface="Times New Roman"/>
              </a:rPr>
              <a:t> </a:t>
            </a:r>
            <a:br>
              <a:rPr sz="6000"/>
            </a:br>
            <a:r>
              <a:rPr b="1" lang="en-US" sz="6000" spc="-1" strike="noStrike">
                <a:solidFill>
                  <a:schemeClr val="dk1"/>
                </a:solidFill>
                <a:latin typeface="Times New Roman"/>
              </a:rPr>
              <a:t>run </a:t>
            </a:r>
            <a:r>
              <a:rPr b="1" lang="en-US" sz="6000" spc="-1" strike="noStrike">
                <a:solidFill>
                  <a:schemeClr val="lt1"/>
                </a:solidFill>
                <a:latin typeface="Times New Roman"/>
              </a:rPr>
              <a:t>__________</a:t>
            </a:r>
            <a:br>
              <a:rPr sz="6000"/>
            </a:br>
            <a:r>
              <a:rPr b="1" lang="en-US" sz="6000" spc="-1" strike="noStrike">
                <a:solidFill>
                  <a:schemeClr val="dk1"/>
                </a:solidFill>
                <a:latin typeface="Times New Roman"/>
              </a:rPr>
              <a:t>out </a:t>
            </a:r>
            <a:r>
              <a:rPr b="1" lang="en-US" sz="6000" spc="-1" strike="noStrike">
                <a:solidFill>
                  <a:schemeClr val="lt1"/>
                </a:solidFill>
                <a:latin typeface="Times New Roman"/>
              </a:rPr>
              <a:t>______</a:t>
            </a:r>
            <a:br>
              <a:rPr sz="6000"/>
            </a:br>
            <a:r>
              <a:rPr b="1" lang="en-US" sz="6000" spc="-1" strike="noStrike">
                <a:solidFill>
                  <a:schemeClr val="dk1"/>
                </a:solidFill>
                <a:latin typeface="Times New Roman"/>
              </a:rPr>
              <a:t>of </a:t>
            </a:r>
            <a:r>
              <a:rPr b="1" lang="en-US" sz="6000" spc="-1" strike="noStrike">
                <a:solidFill>
                  <a:schemeClr val="lt1"/>
                </a:solidFill>
                <a:latin typeface="Times New Roman"/>
              </a:rPr>
              <a:t>____</a:t>
            </a:r>
            <a:br>
              <a:rPr sz="6000"/>
            </a:br>
            <a:r>
              <a:rPr b="1" lang="en-US" sz="6600" spc="-1" strike="noStrike">
                <a:solidFill>
                  <a:srgbClr val="c00000"/>
                </a:solidFill>
                <a:latin typeface="Times New Roman"/>
              </a:rPr>
              <a:t>Ideas</a:t>
            </a:r>
            <a:r>
              <a:rPr b="1" lang="en-US" sz="6000" spc="-1" strike="noStrike">
                <a:solidFill>
                  <a:schemeClr val="dk1"/>
                </a:solidFill>
                <a:latin typeface="Times New Roman"/>
              </a:rPr>
              <a:t> </a:t>
            </a:r>
            <a:endParaRPr b="0" lang="en-US" sz="6000" spc="-1" strike="noStrike">
              <a:solidFill>
                <a:schemeClr val="dk1"/>
              </a:solidFill>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TimesNew">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imes">
      <a:majorFont>
        <a:latin typeface="Times New Roman" pitchFamily="0" charset="1"/>
        <a:ea typeface=""/>
        <a:cs typeface=""/>
      </a:majorFont>
      <a:minorFont>
        <a:latin typeface="Times New Roman"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TimesNew">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imes">
      <a:majorFont>
        <a:latin typeface="Times New Roman" pitchFamily="0" charset="1"/>
        <a:ea typeface=""/>
        <a:cs typeface=""/>
      </a:majorFont>
      <a:minorFont>
        <a:latin typeface="Times New Roman"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TimesNew">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imes">
      <a:majorFont>
        <a:latin typeface="Times New Roman" pitchFamily="0" charset="1"/>
        <a:ea typeface=""/>
        <a:cs typeface=""/>
      </a:majorFont>
      <a:minorFont>
        <a:latin typeface="Times New Roman"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TimesNew">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imes">
      <a:majorFont>
        <a:latin typeface="Times New Roman" pitchFamily="0" charset="1"/>
        <a:ea typeface=""/>
        <a:cs typeface=""/>
      </a:majorFont>
      <a:minorFont>
        <a:latin typeface="Times New Roman"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shade val="51000"/>
              </a:schemeClr>
            </a:gs>
            <a:gs pos="80000">
              <a:schemeClr val="phClr">
                <a:shade val="93000"/>
              </a:schemeClr>
            </a:gs>
            <a:gs pos="100000">
              <a:schemeClr val="phClr">
                <a:shade val="94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TimesNew</Template>
  <TotalTime>50777</TotalTime>
  <Application>LibreOffice/7.6.0.3$Windows_X86_64 LibreOffice_project/69edd8b8ebc41d00b4de3915dc82f8f0fc3b6265</Application>
  <AppVersion>15.0000</AppVersion>
  <Words>705</Words>
  <Paragraphs>82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2023-07-29T18:13:34Z</dcterms:created>
  <dc:creator>Aaron E-J</dc:creator>
  <dc:description/>
  <dc:language>en-US</dc:language>
  <cp:lastModifiedBy/>
  <dcterms:modified xsi:type="dcterms:W3CDTF">2023-09-18T11:44:59Z</dcterms:modified>
  <cp:revision>26</cp:revision>
  <dc:subject/>
  <dc:title>Assessing ideas: the forest, the trees, and the larger ecosystem of which both are a part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18</vt:i4>
  </property>
</Properties>
</file>